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2" r:id="rId3"/>
    <p:sldId id="257" r:id="rId4"/>
    <p:sldId id="258" r:id="rId5"/>
    <p:sldId id="259" r:id="rId6"/>
    <p:sldId id="260" r:id="rId7"/>
    <p:sldId id="28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5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2"/>
    <p:restoredTop sz="96395"/>
  </p:normalViewPr>
  <p:slideViewPr>
    <p:cSldViewPr snapToGrid="0">
      <p:cViewPr varScale="1">
        <p:scale>
          <a:sx n="124" d="100"/>
          <a:sy n="124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0569B2-22ED-4E98-8FFB-372FB90FB75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8E42CFB-2FB6-4091-8939-768D0A33F47F}">
      <dgm:prSet/>
      <dgm:spPr/>
      <dgm:t>
        <a:bodyPr/>
        <a:lstStyle/>
        <a:p>
          <a:r>
            <a:rPr lang="en-US"/>
            <a:t>An interactive website that enables users to order a variety of grocery items online and have them delivered to their doorstep.</a:t>
          </a:r>
        </a:p>
      </dgm:t>
    </dgm:pt>
    <dgm:pt modelId="{918E2062-4494-42C5-97B1-8920A5D30905}" type="parTrans" cxnId="{183FAC3D-7922-41FD-ABC7-FB2E56CF933C}">
      <dgm:prSet/>
      <dgm:spPr/>
      <dgm:t>
        <a:bodyPr/>
        <a:lstStyle/>
        <a:p>
          <a:endParaRPr lang="en-US"/>
        </a:p>
      </dgm:t>
    </dgm:pt>
    <dgm:pt modelId="{B39D5A72-980E-4423-887C-0CAB8DDF0416}" type="sibTrans" cxnId="{183FAC3D-7922-41FD-ABC7-FB2E56CF933C}">
      <dgm:prSet/>
      <dgm:spPr/>
      <dgm:t>
        <a:bodyPr/>
        <a:lstStyle/>
        <a:p>
          <a:endParaRPr lang="en-US"/>
        </a:p>
      </dgm:t>
    </dgm:pt>
    <dgm:pt modelId="{AE19B078-DD6B-4351-9FE5-5243B2B8C17B}">
      <dgm:prSet/>
      <dgm:spPr/>
      <dgm:t>
        <a:bodyPr/>
        <a:lstStyle/>
        <a:p>
          <a:r>
            <a:rPr lang="en-US"/>
            <a:t>The vendor lists his products on the website in order to sell them.</a:t>
          </a:r>
        </a:p>
      </dgm:t>
    </dgm:pt>
    <dgm:pt modelId="{884DB3E4-3AA1-4680-854C-B21C4A3D9E0B}" type="parTrans" cxnId="{738157F2-C0DA-41E2-9967-D600FDADA4E2}">
      <dgm:prSet/>
      <dgm:spPr/>
      <dgm:t>
        <a:bodyPr/>
        <a:lstStyle/>
        <a:p>
          <a:endParaRPr lang="en-US"/>
        </a:p>
      </dgm:t>
    </dgm:pt>
    <dgm:pt modelId="{28029AC7-6F61-4CDC-B12D-C165C6E2A8BC}" type="sibTrans" cxnId="{738157F2-C0DA-41E2-9967-D600FDADA4E2}">
      <dgm:prSet/>
      <dgm:spPr/>
      <dgm:t>
        <a:bodyPr/>
        <a:lstStyle/>
        <a:p>
          <a:endParaRPr lang="en-US"/>
        </a:p>
      </dgm:t>
    </dgm:pt>
    <dgm:pt modelId="{2E74703D-6B51-42EC-B413-E74C22256D88}">
      <dgm:prSet/>
      <dgm:spPr/>
      <dgm:t>
        <a:bodyPr/>
        <a:lstStyle/>
        <a:p>
          <a:r>
            <a:rPr lang="en-US"/>
            <a:t>Customers browse the products and place their orders.</a:t>
          </a:r>
        </a:p>
      </dgm:t>
    </dgm:pt>
    <dgm:pt modelId="{A51EFB4E-146F-4CEC-AB40-710D84AF9B29}" type="parTrans" cxnId="{0E2701B7-D336-4B76-9A8E-37A1EFEA5C8C}">
      <dgm:prSet/>
      <dgm:spPr/>
      <dgm:t>
        <a:bodyPr/>
        <a:lstStyle/>
        <a:p>
          <a:endParaRPr lang="en-US"/>
        </a:p>
      </dgm:t>
    </dgm:pt>
    <dgm:pt modelId="{CC20CFEB-2916-4431-AEA6-D7255645EF3A}" type="sibTrans" cxnId="{0E2701B7-D336-4B76-9A8E-37A1EFEA5C8C}">
      <dgm:prSet/>
      <dgm:spPr/>
      <dgm:t>
        <a:bodyPr/>
        <a:lstStyle/>
        <a:p>
          <a:endParaRPr lang="en-US"/>
        </a:p>
      </dgm:t>
    </dgm:pt>
    <dgm:pt modelId="{D941CE80-0097-4A33-848C-B922A21DAD71}">
      <dgm:prSet/>
      <dgm:spPr/>
      <dgm:t>
        <a:bodyPr/>
        <a:lstStyle/>
        <a:p>
          <a:r>
            <a:rPr lang="en-US"/>
            <a:t>Paying bill using a credit or debit card.</a:t>
          </a:r>
        </a:p>
      </dgm:t>
    </dgm:pt>
    <dgm:pt modelId="{E78D2409-87E7-44DF-A94D-AC6CFE104A9D}" type="parTrans" cxnId="{376C88AE-57A9-4F01-9364-07D5F9ACD2A7}">
      <dgm:prSet/>
      <dgm:spPr/>
      <dgm:t>
        <a:bodyPr/>
        <a:lstStyle/>
        <a:p>
          <a:endParaRPr lang="en-US"/>
        </a:p>
      </dgm:t>
    </dgm:pt>
    <dgm:pt modelId="{41F42DDF-5D99-4E53-BF74-1DC7491B1059}" type="sibTrans" cxnId="{376C88AE-57A9-4F01-9364-07D5F9ACD2A7}">
      <dgm:prSet/>
      <dgm:spPr/>
      <dgm:t>
        <a:bodyPr/>
        <a:lstStyle/>
        <a:p>
          <a:endParaRPr lang="en-US"/>
        </a:p>
      </dgm:t>
    </dgm:pt>
    <dgm:pt modelId="{D9EA4183-9680-4113-8335-D1074B4D49F8}" type="pres">
      <dgm:prSet presAssocID="{B90569B2-22ED-4E98-8FFB-372FB90FB754}" presName="root" presStyleCnt="0">
        <dgm:presLayoutVars>
          <dgm:dir/>
          <dgm:resizeHandles val="exact"/>
        </dgm:presLayoutVars>
      </dgm:prSet>
      <dgm:spPr/>
    </dgm:pt>
    <dgm:pt modelId="{774C482D-4779-421A-8A0F-5064EF4E49B2}" type="pres">
      <dgm:prSet presAssocID="{C8E42CFB-2FB6-4091-8939-768D0A33F47F}" presName="compNode" presStyleCnt="0"/>
      <dgm:spPr/>
    </dgm:pt>
    <dgm:pt modelId="{8A8E9298-EB5C-4948-94EA-E1C51B024984}" type="pres">
      <dgm:prSet presAssocID="{C8E42CFB-2FB6-4091-8939-768D0A33F47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05B912C7-1E42-4C13-B21D-816EF88AB65B}" type="pres">
      <dgm:prSet presAssocID="{C8E42CFB-2FB6-4091-8939-768D0A33F47F}" presName="spaceRect" presStyleCnt="0"/>
      <dgm:spPr/>
    </dgm:pt>
    <dgm:pt modelId="{31EC3A22-D4A7-4C11-92AF-2AFE0E03EA57}" type="pres">
      <dgm:prSet presAssocID="{C8E42CFB-2FB6-4091-8939-768D0A33F47F}" presName="textRect" presStyleLbl="revTx" presStyleIdx="0" presStyleCnt="4">
        <dgm:presLayoutVars>
          <dgm:chMax val="1"/>
          <dgm:chPref val="1"/>
        </dgm:presLayoutVars>
      </dgm:prSet>
      <dgm:spPr/>
    </dgm:pt>
    <dgm:pt modelId="{D041F310-8D25-49F8-B07D-0C4E06BCC552}" type="pres">
      <dgm:prSet presAssocID="{B39D5A72-980E-4423-887C-0CAB8DDF0416}" presName="sibTrans" presStyleCnt="0"/>
      <dgm:spPr/>
    </dgm:pt>
    <dgm:pt modelId="{A0A9E07C-8F4C-42A2-ABFE-F3A25C849723}" type="pres">
      <dgm:prSet presAssocID="{AE19B078-DD6B-4351-9FE5-5243B2B8C17B}" presName="compNode" presStyleCnt="0"/>
      <dgm:spPr/>
    </dgm:pt>
    <dgm:pt modelId="{A0E92C89-2D72-4EFF-BC48-60132A44C507}" type="pres">
      <dgm:prSet presAssocID="{AE19B078-DD6B-4351-9FE5-5243B2B8C17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8FB96164-D6AD-4A6E-8508-19AB72A8C499}" type="pres">
      <dgm:prSet presAssocID="{AE19B078-DD6B-4351-9FE5-5243B2B8C17B}" presName="spaceRect" presStyleCnt="0"/>
      <dgm:spPr/>
    </dgm:pt>
    <dgm:pt modelId="{33198ED7-4283-4B9E-9656-39C9973E69AF}" type="pres">
      <dgm:prSet presAssocID="{AE19B078-DD6B-4351-9FE5-5243B2B8C17B}" presName="textRect" presStyleLbl="revTx" presStyleIdx="1" presStyleCnt="4">
        <dgm:presLayoutVars>
          <dgm:chMax val="1"/>
          <dgm:chPref val="1"/>
        </dgm:presLayoutVars>
      </dgm:prSet>
      <dgm:spPr/>
    </dgm:pt>
    <dgm:pt modelId="{6AF3B4F2-53CD-41BD-A37D-0D48A1EE65C6}" type="pres">
      <dgm:prSet presAssocID="{28029AC7-6F61-4CDC-B12D-C165C6E2A8BC}" presName="sibTrans" presStyleCnt="0"/>
      <dgm:spPr/>
    </dgm:pt>
    <dgm:pt modelId="{12EB40ED-F37B-4669-B760-2284C8380C40}" type="pres">
      <dgm:prSet presAssocID="{2E74703D-6B51-42EC-B413-E74C22256D88}" presName="compNode" presStyleCnt="0"/>
      <dgm:spPr/>
    </dgm:pt>
    <dgm:pt modelId="{9DA367D0-7F71-4290-A32C-0515BDC2EBE5}" type="pres">
      <dgm:prSet presAssocID="{2E74703D-6B51-42EC-B413-E74C22256D8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co"/>
        </a:ext>
      </dgm:extLst>
    </dgm:pt>
    <dgm:pt modelId="{A77B3A96-A5AA-43D5-97DE-5B30120196E8}" type="pres">
      <dgm:prSet presAssocID="{2E74703D-6B51-42EC-B413-E74C22256D88}" presName="spaceRect" presStyleCnt="0"/>
      <dgm:spPr/>
    </dgm:pt>
    <dgm:pt modelId="{2A387101-2073-480A-B063-21B7E1A8F949}" type="pres">
      <dgm:prSet presAssocID="{2E74703D-6B51-42EC-B413-E74C22256D88}" presName="textRect" presStyleLbl="revTx" presStyleIdx="2" presStyleCnt="4">
        <dgm:presLayoutVars>
          <dgm:chMax val="1"/>
          <dgm:chPref val="1"/>
        </dgm:presLayoutVars>
      </dgm:prSet>
      <dgm:spPr/>
    </dgm:pt>
    <dgm:pt modelId="{3531CB86-A837-42A7-87BF-605E5EE2A18A}" type="pres">
      <dgm:prSet presAssocID="{CC20CFEB-2916-4431-AEA6-D7255645EF3A}" presName="sibTrans" presStyleCnt="0"/>
      <dgm:spPr/>
    </dgm:pt>
    <dgm:pt modelId="{5B3B9B6A-6DF6-4BF3-AE6E-C6FFBFC21FD1}" type="pres">
      <dgm:prSet presAssocID="{D941CE80-0097-4A33-848C-B922A21DAD71}" presName="compNode" presStyleCnt="0"/>
      <dgm:spPr/>
    </dgm:pt>
    <dgm:pt modelId="{9E164B87-B985-404A-AE70-291392ED6397}" type="pres">
      <dgm:prSet presAssocID="{D941CE80-0097-4A33-848C-B922A21DAD7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let"/>
        </a:ext>
      </dgm:extLst>
    </dgm:pt>
    <dgm:pt modelId="{FA2D6725-AF4A-4FE9-9333-86D0F75286A3}" type="pres">
      <dgm:prSet presAssocID="{D941CE80-0097-4A33-848C-B922A21DAD71}" presName="spaceRect" presStyleCnt="0"/>
      <dgm:spPr/>
    </dgm:pt>
    <dgm:pt modelId="{D7E55365-896A-46B9-9F91-E0D664363F31}" type="pres">
      <dgm:prSet presAssocID="{D941CE80-0097-4A33-848C-B922A21DAD7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83FAC3D-7922-41FD-ABC7-FB2E56CF933C}" srcId="{B90569B2-22ED-4E98-8FFB-372FB90FB754}" destId="{C8E42CFB-2FB6-4091-8939-768D0A33F47F}" srcOrd="0" destOrd="0" parTransId="{918E2062-4494-42C5-97B1-8920A5D30905}" sibTransId="{B39D5A72-980E-4423-887C-0CAB8DDF0416}"/>
    <dgm:cxn modelId="{37FB3755-E34C-40D5-AD92-B8EA5A4C2E33}" type="presOf" srcId="{B90569B2-22ED-4E98-8FFB-372FB90FB754}" destId="{D9EA4183-9680-4113-8335-D1074B4D49F8}" srcOrd="0" destOrd="0" presId="urn:microsoft.com/office/officeart/2018/2/layout/IconLabelList"/>
    <dgm:cxn modelId="{FAECCF56-DF6D-4789-9482-8AAC75098D28}" type="presOf" srcId="{2E74703D-6B51-42EC-B413-E74C22256D88}" destId="{2A387101-2073-480A-B063-21B7E1A8F949}" srcOrd="0" destOrd="0" presId="urn:microsoft.com/office/officeart/2018/2/layout/IconLabelList"/>
    <dgm:cxn modelId="{3A53E280-6474-41C5-BC43-C8155E426681}" type="presOf" srcId="{C8E42CFB-2FB6-4091-8939-768D0A33F47F}" destId="{31EC3A22-D4A7-4C11-92AF-2AFE0E03EA57}" srcOrd="0" destOrd="0" presId="urn:microsoft.com/office/officeart/2018/2/layout/IconLabelList"/>
    <dgm:cxn modelId="{376C88AE-57A9-4F01-9364-07D5F9ACD2A7}" srcId="{B90569B2-22ED-4E98-8FFB-372FB90FB754}" destId="{D941CE80-0097-4A33-848C-B922A21DAD71}" srcOrd="3" destOrd="0" parTransId="{E78D2409-87E7-44DF-A94D-AC6CFE104A9D}" sibTransId="{41F42DDF-5D99-4E53-BF74-1DC7491B1059}"/>
    <dgm:cxn modelId="{0E2701B7-D336-4B76-9A8E-37A1EFEA5C8C}" srcId="{B90569B2-22ED-4E98-8FFB-372FB90FB754}" destId="{2E74703D-6B51-42EC-B413-E74C22256D88}" srcOrd="2" destOrd="0" parTransId="{A51EFB4E-146F-4CEC-AB40-710D84AF9B29}" sibTransId="{CC20CFEB-2916-4431-AEA6-D7255645EF3A}"/>
    <dgm:cxn modelId="{CD979DC6-869D-42DA-B7F7-74A34454C8E6}" type="presOf" srcId="{D941CE80-0097-4A33-848C-B922A21DAD71}" destId="{D7E55365-896A-46B9-9F91-E0D664363F31}" srcOrd="0" destOrd="0" presId="urn:microsoft.com/office/officeart/2018/2/layout/IconLabelList"/>
    <dgm:cxn modelId="{098093E4-A478-409A-AE7E-9B163E071A41}" type="presOf" srcId="{AE19B078-DD6B-4351-9FE5-5243B2B8C17B}" destId="{33198ED7-4283-4B9E-9656-39C9973E69AF}" srcOrd="0" destOrd="0" presId="urn:microsoft.com/office/officeart/2018/2/layout/IconLabelList"/>
    <dgm:cxn modelId="{738157F2-C0DA-41E2-9967-D600FDADA4E2}" srcId="{B90569B2-22ED-4E98-8FFB-372FB90FB754}" destId="{AE19B078-DD6B-4351-9FE5-5243B2B8C17B}" srcOrd="1" destOrd="0" parTransId="{884DB3E4-3AA1-4680-854C-B21C4A3D9E0B}" sibTransId="{28029AC7-6F61-4CDC-B12D-C165C6E2A8BC}"/>
    <dgm:cxn modelId="{FF56690D-7077-4AC9-82F3-3FB2C7CFD8CE}" type="presParOf" srcId="{D9EA4183-9680-4113-8335-D1074B4D49F8}" destId="{774C482D-4779-421A-8A0F-5064EF4E49B2}" srcOrd="0" destOrd="0" presId="urn:microsoft.com/office/officeart/2018/2/layout/IconLabelList"/>
    <dgm:cxn modelId="{03270A3E-2EF3-4731-B3C9-8CB266E24BB2}" type="presParOf" srcId="{774C482D-4779-421A-8A0F-5064EF4E49B2}" destId="{8A8E9298-EB5C-4948-94EA-E1C51B024984}" srcOrd="0" destOrd="0" presId="urn:microsoft.com/office/officeart/2018/2/layout/IconLabelList"/>
    <dgm:cxn modelId="{866AC3D6-0113-45C3-B568-5D2B6DF880F3}" type="presParOf" srcId="{774C482D-4779-421A-8A0F-5064EF4E49B2}" destId="{05B912C7-1E42-4C13-B21D-816EF88AB65B}" srcOrd="1" destOrd="0" presId="urn:microsoft.com/office/officeart/2018/2/layout/IconLabelList"/>
    <dgm:cxn modelId="{9E7D1FBD-7E13-4A0A-98B1-C70343FE5DCB}" type="presParOf" srcId="{774C482D-4779-421A-8A0F-5064EF4E49B2}" destId="{31EC3A22-D4A7-4C11-92AF-2AFE0E03EA57}" srcOrd="2" destOrd="0" presId="urn:microsoft.com/office/officeart/2018/2/layout/IconLabelList"/>
    <dgm:cxn modelId="{C906993A-834E-4C1E-BA0E-BCC509DFC049}" type="presParOf" srcId="{D9EA4183-9680-4113-8335-D1074B4D49F8}" destId="{D041F310-8D25-49F8-B07D-0C4E06BCC552}" srcOrd="1" destOrd="0" presId="urn:microsoft.com/office/officeart/2018/2/layout/IconLabelList"/>
    <dgm:cxn modelId="{9A1327C5-8C4A-4185-B69E-EE6505064E14}" type="presParOf" srcId="{D9EA4183-9680-4113-8335-D1074B4D49F8}" destId="{A0A9E07C-8F4C-42A2-ABFE-F3A25C849723}" srcOrd="2" destOrd="0" presId="urn:microsoft.com/office/officeart/2018/2/layout/IconLabelList"/>
    <dgm:cxn modelId="{572B7E74-32F5-469A-B679-E0FE99BA9BAE}" type="presParOf" srcId="{A0A9E07C-8F4C-42A2-ABFE-F3A25C849723}" destId="{A0E92C89-2D72-4EFF-BC48-60132A44C507}" srcOrd="0" destOrd="0" presId="urn:microsoft.com/office/officeart/2018/2/layout/IconLabelList"/>
    <dgm:cxn modelId="{05B743AF-5B23-4AEB-BFC9-067600EC92B8}" type="presParOf" srcId="{A0A9E07C-8F4C-42A2-ABFE-F3A25C849723}" destId="{8FB96164-D6AD-4A6E-8508-19AB72A8C499}" srcOrd="1" destOrd="0" presId="urn:microsoft.com/office/officeart/2018/2/layout/IconLabelList"/>
    <dgm:cxn modelId="{E4863ABC-8399-43B0-A362-B52573D66A84}" type="presParOf" srcId="{A0A9E07C-8F4C-42A2-ABFE-F3A25C849723}" destId="{33198ED7-4283-4B9E-9656-39C9973E69AF}" srcOrd="2" destOrd="0" presId="urn:microsoft.com/office/officeart/2018/2/layout/IconLabelList"/>
    <dgm:cxn modelId="{423DB8A5-4129-401A-88F8-9A600311AEFE}" type="presParOf" srcId="{D9EA4183-9680-4113-8335-D1074B4D49F8}" destId="{6AF3B4F2-53CD-41BD-A37D-0D48A1EE65C6}" srcOrd="3" destOrd="0" presId="urn:microsoft.com/office/officeart/2018/2/layout/IconLabelList"/>
    <dgm:cxn modelId="{64349881-9FE1-4593-96D5-10245A4E1A09}" type="presParOf" srcId="{D9EA4183-9680-4113-8335-D1074B4D49F8}" destId="{12EB40ED-F37B-4669-B760-2284C8380C40}" srcOrd="4" destOrd="0" presId="urn:microsoft.com/office/officeart/2018/2/layout/IconLabelList"/>
    <dgm:cxn modelId="{C85386BE-F9A0-4492-8249-2BE4D69ACEA3}" type="presParOf" srcId="{12EB40ED-F37B-4669-B760-2284C8380C40}" destId="{9DA367D0-7F71-4290-A32C-0515BDC2EBE5}" srcOrd="0" destOrd="0" presId="urn:microsoft.com/office/officeart/2018/2/layout/IconLabelList"/>
    <dgm:cxn modelId="{3727C3F1-6C78-4594-B72D-E0B52C492C12}" type="presParOf" srcId="{12EB40ED-F37B-4669-B760-2284C8380C40}" destId="{A77B3A96-A5AA-43D5-97DE-5B30120196E8}" srcOrd="1" destOrd="0" presId="urn:microsoft.com/office/officeart/2018/2/layout/IconLabelList"/>
    <dgm:cxn modelId="{F660857C-5A71-4E3D-BD17-A3CC16B8D866}" type="presParOf" srcId="{12EB40ED-F37B-4669-B760-2284C8380C40}" destId="{2A387101-2073-480A-B063-21B7E1A8F949}" srcOrd="2" destOrd="0" presId="urn:microsoft.com/office/officeart/2018/2/layout/IconLabelList"/>
    <dgm:cxn modelId="{55DFC5E2-1F58-4550-AA38-97F7C9D4249A}" type="presParOf" srcId="{D9EA4183-9680-4113-8335-D1074B4D49F8}" destId="{3531CB86-A837-42A7-87BF-605E5EE2A18A}" srcOrd="5" destOrd="0" presId="urn:microsoft.com/office/officeart/2018/2/layout/IconLabelList"/>
    <dgm:cxn modelId="{3ECF199A-65C4-4805-B5A8-805AEBC2F289}" type="presParOf" srcId="{D9EA4183-9680-4113-8335-D1074B4D49F8}" destId="{5B3B9B6A-6DF6-4BF3-AE6E-C6FFBFC21FD1}" srcOrd="6" destOrd="0" presId="urn:microsoft.com/office/officeart/2018/2/layout/IconLabelList"/>
    <dgm:cxn modelId="{6FD673A0-0F9A-4E56-88EE-985A98357F25}" type="presParOf" srcId="{5B3B9B6A-6DF6-4BF3-AE6E-C6FFBFC21FD1}" destId="{9E164B87-B985-404A-AE70-291392ED6397}" srcOrd="0" destOrd="0" presId="urn:microsoft.com/office/officeart/2018/2/layout/IconLabelList"/>
    <dgm:cxn modelId="{962375CC-DBF2-408A-9616-45784C358540}" type="presParOf" srcId="{5B3B9B6A-6DF6-4BF3-AE6E-C6FFBFC21FD1}" destId="{FA2D6725-AF4A-4FE9-9333-86D0F75286A3}" srcOrd="1" destOrd="0" presId="urn:microsoft.com/office/officeart/2018/2/layout/IconLabelList"/>
    <dgm:cxn modelId="{871AA47F-6DF4-41C6-84E2-EF280F3436F4}" type="presParOf" srcId="{5B3B9B6A-6DF6-4BF3-AE6E-C6FFBFC21FD1}" destId="{D7E55365-896A-46B9-9F91-E0D664363F3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2AC644-4403-4BE4-AC22-88AB66862CC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329F8E6-270B-472F-B936-091815B56639}">
      <dgm:prSet/>
      <dgm:spPr/>
      <dgm:t>
        <a:bodyPr/>
        <a:lstStyle/>
        <a:p>
          <a:r>
            <a:rPr lang="en-US"/>
            <a:t>HTML</a:t>
          </a:r>
        </a:p>
      </dgm:t>
    </dgm:pt>
    <dgm:pt modelId="{298EE44B-07C1-4B8B-902B-58FE5A548250}" type="parTrans" cxnId="{DA48AC5D-AEC6-4CA0-BDDA-447EA074E2BB}">
      <dgm:prSet/>
      <dgm:spPr/>
      <dgm:t>
        <a:bodyPr/>
        <a:lstStyle/>
        <a:p>
          <a:endParaRPr lang="en-US"/>
        </a:p>
      </dgm:t>
    </dgm:pt>
    <dgm:pt modelId="{B7F09616-679A-41C9-B00E-2B5C26293B7D}" type="sibTrans" cxnId="{DA48AC5D-AEC6-4CA0-BDDA-447EA074E2BB}">
      <dgm:prSet/>
      <dgm:spPr/>
      <dgm:t>
        <a:bodyPr/>
        <a:lstStyle/>
        <a:p>
          <a:endParaRPr lang="en-US"/>
        </a:p>
      </dgm:t>
    </dgm:pt>
    <dgm:pt modelId="{F9A00698-8357-4A1D-BE77-311A218CC9FB}">
      <dgm:prSet/>
      <dgm:spPr/>
      <dgm:t>
        <a:bodyPr/>
        <a:lstStyle/>
        <a:p>
          <a:r>
            <a:rPr lang="en-US"/>
            <a:t>CSS</a:t>
          </a:r>
        </a:p>
      </dgm:t>
    </dgm:pt>
    <dgm:pt modelId="{6B304345-4458-44B6-B842-5A14731FC321}" type="parTrans" cxnId="{B8BBE2B8-B5E4-4641-AB3A-428E615BFE8E}">
      <dgm:prSet/>
      <dgm:spPr/>
      <dgm:t>
        <a:bodyPr/>
        <a:lstStyle/>
        <a:p>
          <a:endParaRPr lang="en-US"/>
        </a:p>
      </dgm:t>
    </dgm:pt>
    <dgm:pt modelId="{A9134148-4A13-4A82-B9DD-DF6442D9C3FF}" type="sibTrans" cxnId="{B8BBE2B8-B5E4-4641-AB3A-428E615BFE8E}">
      <dgm:prSet/>
      <dgm:spPr/>
      <dgm:t>
        <a:bodyPr/>
        <a:lstStyle/>
        <a:p>
          <a:endParaRPr lang="en-US"/>
        </a:p>
      </dgm:t>
    </dgm:pt>
    <dgm:pt modelId="{39D415EE-03DA-4EA8-A640-07412DCE053B}">
      <dgm:prSet/>
      <dgm:spPr/>
      <dgm:t>
        <a:bodyPr/>
        <a:lstStyle/>
        <a:p>
          <a:r>
            <a:rPr lang="en-US"/>
            <a:t>Javascript</a:t>
          </a:r>
        </a:p>
      </dgm:t>
    </dgm:pt>
    <dgm:pt modelId="{4B20C19A-FAED-4278-AE9E-0BAA4A54AA38}" type="parTrans" cxnId="{D72793F8-48CC-4B3B-9E96-D968AD23EF91}">
      <dgm:prSet/>
      <dgm:spPr/>
      <dgm:t>
        <a:bodyPr/>
        <a:lstStyle/>
        <a:p>
          <a:endParaRPr lang="en-US"/>
        </a:p>
      </dgm:t>
    </dgm:pt>
    <dgm:pt modelId="{25355FAB-6AAB-4595-A9E2-2F6D39A3EA99}" type="sibTrans" cxnId="{D72793F8-48CC-4B3B-9E96-D968AD23EF91}">
      <dgm:prSet/>
      <dgm:spPr/>
      <dgm:t>
        <a:bodyPr/>
        <a:lstStyle/>
        <a:p>
          <a:endParaRPr lang="en-US"/>
        </a:p>
      </dgm:t>
    </dgm:pt>
    <dgm:pt modelId="{B032000F-D2F5-4C5C-9687-903F93B37619}">
      <dgm:prSet/>
      <dgm:spPr/>
      <dgm:t>
        <a:bodyPr/>
        <a:lstStyle/>
        <a:p>
          <a:r>
            <a:rPr lang="en-US"/>
            <a:t>MongoDB</a:t>
          </a:r>
        </a:p>
      </dgm:t>
    </dgm:pt>
    <dgm:pt modelId="{86BA4176-2F1B-4E6E-A7F9-020BBA295972}" type="parTrans" cxnId="{9AA43274-13ED-48F2-B881-EB93A510107B}">
      <dgm:prSet/>
      <dgm:spPr/>
      <dgm:t>
        <a:bodyPr/>
        <a:lstStyle/>
        <a:p>
          <a:endParaRPr lang="en-US"/>
        </a:p>
      </dgm:t>
    </dgm:pt>
    <dgm:pt modelId="{C306A24C-1D9A-4271-9A3F-E304AD73289B}" type="sibTrans" cxnId="{9AA43274-13ED-48F2-B881-EB93A510107B}">
      <dgm:prSet/>
      <dgm:spPr/>
      <dgm:t>
        <a:bodyPr/>
        <a:lstStyle/>
        <a:p>
          <a:endParaRPr lang="en-US"/>
        </a:p>
      </dgm:t>
    </dgm:pt>
    <dgm:pt modelId="{8B7089F9-9882-4F34-B7D8-3A2531FCC7CB}">
      <dgm:prSet/>
      <dgm:spPr/>
      <dgm:t>
        <a:bodyPr/>
        <a:lstStyle/>
        <a:p>
          <a:r>
            <a:rPr lang="en-US"/>
            <a:t>Express</a:t>
          </a:r>
        </a:p>
      </dgm:t>
    </dgm:pt>
    <dgm:pt modelId="{AE1FF733-99E6-4E22-A6D3-A0C6F97489FB}" type="parTrans" cxnId="{A3AB396C-7940-44D1-8AED-74C79B44B3EA}">
      <dgm:prSet/>
      <dgm:spPr/>
      <dgm:t>
        <a:bodyPr/>
        <a:lstStyle/>
        <a:p>
          <a:endParaRPr lang="en-US"/>
        </a:p>
      </dgm:t>
    </dgm:pt>
    <dgm:pt modelId="{09F4E71F-5BD9-4639-814C-F079DFD454E9}" type="sibTrans" cxnId="{A3AB396C-7940-44D1-8AED-74C79B44B3EA}">
      <dgm:prSet/>
      <dgm:spPr/>
      <dgm:t>
        <a:bodyPr/>
        <a:lstStyle/>
        <a:p>
          <a:endParaRPr lang="en-US"/>
        </a:p>
      </dgm:t>
    </dgm:pt>
    <dgm:pt modelId="{8D77BD40-0F96-4DC6-9E33-5491EE7D5436}">
      <dgm:prSet/>
      <dgm:spPr/>
      <dgm:t>
        <a:bodyPr/>
        <a:lstStyle/>
        <a:p>
          <a:r>
            <a:rPr lang="en-US"/>
            <a:t>React, Redux</a:t>
          </a:r>
        </a:p>
      </dgm:t>
    </dgm:pt>
    <dgm:pt modelId="{F4B50161-B820-4935-8D69-A7E277DD113E}" type="parTrans" cxnId="{E3759D5C-FDED-4D53-867E-CA2909DC1542}">
      <dgm:prSet/>
      <dgm:spPr/>
      <dgm:t>
        <a:bodyPr/>
        <a:lstStyle/>
        <a:p>
          <a:endParaRPr lang="en-US"/>
        </a:p>
      </dgm:t>
    </dgm:pt>
    <dgm:pt modelId="{16B1B5F6-1893-471E-B3E6-5346ADCAAA2F}" type="sibTrans" cxnId="{E3759D5C-FDED-4D53-867E-CA2909DC1542}">
      <dgm:prSet/>
      <dgm:spPr/>
      <dgm:t>
        <a:bodyPr/>
        <a:lstStyle/>
        <a:p>
          <a:endParaRPr lang="en-US"/>
        </a:p>
      </dgm:t>
    </dgm:pt>
    <dgm:pt modelId="{6677F371-6DD4-4408-9D7A-2BC8337134A9}">
      <dgm:prSet/>
      <dgm:spPr/>
      <dgm:t>
        <a:bodyPr/>
        <a:lstStyle/>
        <a:p>
          <a:r>
            <a:rPr lang="en-US"/>
            <a:t>Node</a:t>
          </a:r>
        </a:p>
      </dgm:t>
    </dgm:pt>
    <dgm:pt modelId="{3D02D2AF-4BDA-4134-921A-C74E0A1D1F26}" type="parTrans" cxnId="{6637B6E7-6C90-4EE9-BB5A-AE7EA0A15B4E}">
      <dgm:prSet/>
      <dgm:spPr/>
      <dgm:t>
        <a:bodyPr/>
        <a:lstStyle/>
        <a:p>
          <a:endParaRPr lang="en-US"/>
        </a:p>
      </dgm:t>
    </dgm:pt>
    <dgm:pt modelId="{E76B44AA-D0A4-4B55-94AC-8E13C9AB0489}" type="sibTrans" cxnId="{6637B6E7-6C90-4EE9-BB5A-AE7EA0A15B4E}">
      <dgm:prSet/>
      <dgm:spPr/>
      <dgm:t>
        <a:bodyPr/>
        <a:lstStyle/>
        <a:p>
          <a:endParaRPr lang="en-US"/>
        </a:p>
      </dgm:t>
    </dgm:pt>
    <dgm:pt modelId="{9B11F58E-FF8B-41F3-95E3-82CA233D23A5}">
      <dgm:prSet/>
      <dgm:spPr/>
      <dgm:t>
        <a:bodyPr/>
        <a:lstStyle/>
        <a:p>
          <a:r>
            <a:rPr lang="en-US"/>
            <a:t>RestAPI</a:t>
          </a:r>
        </a:p>
      </dgm:t>
    </dgm:pt>
    <dgm:pt modelId="{5916DFB1-71A7-4681-B35F-A48741A3F588}" type="parTrans" cxnId="{AF0A62C4-D9F7-4E2C-A039-1AF227B0C16C}">
      <dgm:prSet/>
      <dgm:spPr/>
      <dgm:t>
        <a:bodyPr/>
        <a:lstStyle/>
        <a:p>
          <a:endParaRPr lang="en-US"/>
        </a:p>
      </dgm:t>
    </dgm:pt>
    <dgm:pt modelId="{1A65F1D5-22B4-4D4A-A4AC-8C30A976D9EA}" type="sibTrans" cxnId="{AF0A62C4-D9F7-4E2C-A039-1AF227B0C16C}">
      <dgm:prSet/>
      <dgm:spPr/>
      <dgm:t>
        <a:bodyPr/>
        <a:lstStyle/>
        <a:p>
          <a:endParaRPr lang="en-US"/>
        </a:p>
      </dgm:t>
    </dgm:pt>
    <dgm:pt modelId="{3F37BFAD-5555-4692-9466-AA1D55DAE79D}">
      <dgm:prSet/>
      <dgm:spPr/>
      <dgm:t>
        <a:bodyPr/>
        <a:lstStyle/>
        <a:p>
          <a:r>
            <a:rPr lang="en-US"/>
            <a:t>Bootstrap</a:t>
          </a:r>
        </a:p>
      </dgm:t>
    </dgm:pt>
    <dgm:pt modelId="{B7D25679-8E61-4B93-8861-9B1EDAA3D4C8}" type="parTrans" cxnId="{FDFDA068-E195-4ADD-9CE0-44FCB249774F}">
      <dgm:prSet/>
      <dgm:spPr/>
      <dgm:t>
        <a:bodyPr/>
        <a:lstStyle/>
        <a:p>
          <a:endParaRPr lang="en-US"/>
        </a:p>
      </dgm:t>
    </dgm:pt>
    <dgm:pt modelId="{E6C840D4-27EF-4397-89C3-887572ABA3AD}" type="sibTrans" cxnId="{FDFDA068-E195-4ADD-9CE0-44FCB249774F}">
      <dgm:prSet/>
      <dgm:spPr/>
      <dgm:t>
        <a:bodyPr/>
        <a:lstStyle/>
        <a:p>
          <a:endParaRPr lang="en-US"/>
        </a:p>
      </dgm:t>
    </dgm:pt>
    <dgm:pt modelId="{A27869CB-89F2-F246-9208-E8873F0D9CF9}" type="pres">
      <dgm:prSet presAssocID="{762AC644-4403-4BE4-AC22-88AB66862CC1}" presName="diagram" presStyleCnt="0">
        <dgm:presLayoutVars>
          <dgm:dir/>
          <dgm:resizeHandles val="exact"/>
        </dgm:presLayoutVars>
      </dgm:prSet>
      <dgm:spPr/>
    </dgm:pt>
    <dgm:pt modelId="{A1804D04-C2A5-8D47-BCA8-D45325422AC3}" type="pres">
      <dgm:prSet presAssocID="{C329F8E6-270B-472F-B936-091815B56639}" presName="node" presStyleLbl="node1" presStyleIdx="0" presStyleCnt="9">
        <dgm:presLayoutVars>
          <dgm:bulletEnabled val="1"/>
        </dgm:presLayoutVars>
      </dgm:prSet>
      <dgm:spPr/>
    </dgm:pt>
    <dgm:pt modelId="{44779443-2D86-4142-830F-76E58F089CB0}" type="pres">
      <dgm:prSet presAssocID="{B7F09616-679A-41C9-B00E-2B5C26293B7D}" presName="sibTrans" presStyleCnt="0"/>
      <dgm:spPr/>
    </dgm:pt>
    <dgm:pt modelId="{C5546E72-FC2F-654B-872C-28583511A6D7}" type="pres">
      <dgm:prSet presAssocID="{F9A00698-8357-4A1D-BE77-311A218CC9FB}" presName="node" presStyleLbl="node1" presStyleIdx="1" presStyleCnt="9">
        <dgm:presLayoutVars>
          <dgm:bulletEnabled val="1"/>
        </dgm:presLayoutVars>
      </dgm:prSet>
      <dgm:spPr/>
    </dgm:pt>
    <dgm:pt modelId="{76AC83B2-6C89-274A-BCB4-C16C365B53FC}" type="pres">
      <dgm:prSet presAssocID="{A9134148-4A13-4A82-B9DD-DF6442D9C3FF}" presName="sibTrans" presStyleCnt="0"/>
      <dgm:spPr/>
    </dgm:pt>
    <dgm:pt modelId="{924B36BC-2EB5-EE47-B0F8-5FFAA0D4A623}" type="pres">
      <dgm:prSet presAssocID="{39D415EE-03DA-4EA8-A640-07412DCE053B}" presName="node" presStyleLbl="node1" presStyleIdx="2" presStyleCnt="9">
        <dgm:presLayoutVars>
          <dgm:bulletEnabled val="1"/>
        </dgm:presLayoutVars>
      </dgm:prSet>
      <dgm:spPr/>
    </dgm:pt>
    <dgm:pt modelId="{BACE6740-F5E9-5E45-86ED-D2C972E9A3FC}" type="pres">
      <dgm:prSet presAssocID="{25355FAB-6AAB-4595-A9E2-2F6D39A3EA99}" presName="sibTrans" presStyleCnt="0"/>
      <dgm:spPr/>
    </dgm:pt>
    <dgm:pt modelId="{6FE8F0AF-6A57-2641-AB56-7DC7F549BE1B}" type="pres">
      <dgm:prSet presAssocID="{B032000F-D2F5-4C5C-9687-903F93B37619}" presName="node" presStyleLbl="node1" presStyleIdx="3" presStyleCnt="9">
        <dgm:presLayoutVars>
          <dgm:bulletEnabled val="1"/>
        </dgm:presLayoutVars>
      </dgm:prSet>
      <dgm:spPr/>
    </dgm:pt>
    <dgm:pt modelId="{B3B40619-E8FD-7342-9E62-D92D75A95A55}" type="pres">
      <dgm:prSet presAssocID="{C306A24C-1D9A-4271-9A3F-E304AD73289B}" presName="sibTrans" presStyleCnt="0"/>
      <dgm:spPr/>
    </dgm:pt>
    <dgm:pt modelId="{0F1C1203-12A1-474C-93E9-8E87BA5D166F}" type="pres">
      <dgm:prSet presAssocID="{8B7089F9-9882-4F34-B7D8-3A2531FCC7CB}" presName="node" presStyleLbl="node1" presStyleIdx="4" presStyleCnt="9">
        <dgm:presLayoutVars>
          <dgm:bulletEnabled val="1"/>
        </dgm:presLayoutVars>
      </dgm:prSet>
      <dgm:spPr/>
    </dgm:pt>
    <dgm:pt modelId="{52D82643-5ED5-3548-9E9C-F6FF83470BEB}" type="pres">
      <dgm:prSet presAssocID="{09F4E71F-5BD9-4639-814C-F079DFD454E9}" presName="sibTrans" presStyleCnt="0"/>
      <dgm:spPr/>
    </dgm:pt>
    <dgm:pt modelId="{D2A359EB-1DDF-B14D-8919-5DF3B07EC817}" type="pres">
      <dgm:prSet presAssocID="{8D77BD40-0F96-4DC6-9E33-5491EE7D5436}" presName="node" presStyleLbl="node1" presStyleIdx="5" presStyleCnt="9">
        <dgm:presLayoutVars>
          <dgm:bulletEnabled val="1"/>
        </dgm:presLayoutVars>
      </dgm:prSet>
      <dgm:spPr/>
    </dgm:pt>
    <dgm:pt modelId="{DDD6E77D-078C-EA49-B212-6030B20B5350}" type="pres">
      <dgm:prSet presAssocID="{16B1B5F6-1893-471E-B3E6-5346ADCAAA2F}" presName="sibTrans" presStyleCnt="0"/>
      <dgm:spPr/>
    </dgm:pt>
    <dgm:pt modelId="{3F8EE8C3-6918-E643-8B07-FA1F40364118}" type="pres">
      <dgm:prSet presAssocID="{6677F371-6DD4-4408-9D7A-2BC8337134A9}" presName="node" presStyleLbl="node1" presStyleIdx="6" presStyleCnt="9">
        <dgm:presLayoutVars>
          <dgm:bulletEnabled val="1"/>
        </dgm:presLayoutVars>
      </dgm:prSet>
      <dgm:spPr/>
    </dgm:pt>
    <dgm:pt modelId="{F946CD6C-E529-9F44-A17E-60788CEAC15F}" type="pres">
      <dgm:prSet presAssocID="{E76B44AA-D0A4-4B55-94AC-8E13C9AB0489}" presName="sibTrans" presStyleCnt="0"/>
      <dgm:spPr/>
    </dgm:pt>
    <dgm:pt modelId="{19012BEA-62F4-B34B-977B-1527820B8BBF}" type="pres">
      <dgm:prSet presAssocID="{9B11F58E-FF8B-41F3-95E3-82CA233D23A5}" presName="node" presStyleLbl="node1" presStyleIdx="7" presStyleCnt="9">
        <dgm:presLayoutVars>
          <dgm:bulletEnabled val="1"/>
        </dgm:presLayoutVars>
      </dgm:prSet>
      <dgm:spPr/>
    </dgm:pt>
    <dgm:pt modelId="{310D7A5B-AB57-9B4E-8614-7F04AAF28513}" type="pres">
      <dgm:prSet presAssocID="{1A65F1D5-22B4-4D4A-A4AC-8C30A976D9EA}" presName="sibTrans" presStyleCnt="0"/>
      <dgm:spPr/>
    </dgm:pt>
    <dgm:pt modelId="{6A2E2B23-864C-4140-BC4D-0F93B455886B}" type="pres">
      <dgm:prSet presAssocID="{3F37BFAD-5555-4692-9466-AA1D55DAE79D}" presName="node" presStyleLbl="node1" presStyleIdx="8" presStyleCnt="9">
        <dgm:presLayoutVars>
          <dgm:bulletEnabled val="1"/>
        </dgm:presLayoutVars>
      </dgm:prSet>
      <dgm:spPr/>
    </dgm:pt>
  </dgm:ptLst>
  <dgm:cxnLst>
    <dgm:cxn modelId="{B4ED4B09-77CD-3A4B-9097-D39FE528F404}" type="presOf" srcId="{3F37BFAD-5555-4692-9466-AA1D55DAE79D}" destId="{6A2E2B23-864C-4140-BC4D-0F93B455886B}" srcOrd="0" destOrd="0" presId="urn:microsoft.com/office/officeart/2005/8/layout/default"/>
    <dgm:cxn modelId="{979FA71D-5A73-4F4B-96E8-90F3209DBFE2}" type="presOf" srcId="{39D415EE-03DA-4EA8-A640-07412DCE053B}" destId="{924B36BC-2EB5-EE47-B0F8-5FFAA0D4A623}" srcOrd="0" destOrd="0" presId="urn:microsoft.com/office/officeart/2005/8/layout/default"/>
    <dgm:cxn modelId="{44D41C25-D146-2B4B-832B-E7F013273CA7}" type="presOf" srcId="{B032000F-D2F5-4C5C-9687-903F93B37619}" destId="{6FE8F0AF-6A57-2641-AB56-7DC7F549BE1B}" srcOrd="0" destOrd="0" presId="urn:microsoft.com/office/officeart/2005/8/layout/default"/>
    <dgm:cxn modelId="{7ACD2127-1969-AB48-914D-4CD03726D116}" type="presOf" srcId="{6677F371-6DD4-4408-9D7A-2BC8337134A9}" destId="{3F8EE8C3-6918-E643-8B07-FA1F40364118}" srcOrd="0" destOrd="0" presId="urn:microsoft.com/office/officeart/2005/8/layout/default"/>
    <dgm:cxn modelId="{AF7AE255-E48E-CD4B-8DC8-0BAE8966A0FF}" type="presOf" srcId="{8B7089F9-9882-4F34-B7D8-3A2531FCC7CB}" destId="{0F1C1203-12A1-474C-93E9-8E87BA5D166F}" srcOrd="0" destOrd="0" presId="urn:microsoft.com/office/officeart/2005/8/layout/default"/>
    <dgm:cxn modelId="{E3759D5C-FDED-4D53-867E-CA2909DC1542}" srcId="{762AC644-4403-4BE4-AC22-88AB66862CC1}" destId="{8D77BD40-0F96-4DC6-9E33-5491EE7D5436}" srcOrd="5" destOrd="0" parTransId="{F4B50161-B820-4935-8D69-A7E277DD113E}" sibTransId="{16B1B5F6-1893-471E-B3E6-5346ADCAAA2F}"/>
    <dgm:cxn modelId="{DA48AC5D-AEC6-4CA0-BDDA-447EA074E2BB}" srcId="{762AC644-4403-4BE4-AC22-88AB66862CC1}" destId="{C329F8E6-270B-472F-B936-091815B56639}" srcOrd="0" destOrd="0" parTransId="{298EE44B-07C1-4B8B-902B-58FE5A548250}" sibTransId="{B7F09616-679A-41C9-B00E-2B5C26293B7D}"/>
    <dgm:cxn modelId="{FDFDA068-E195-4ADD-9CE0-44FCB249774F}" srcId="{762AC644-4403-4BE4-AC22-88AB66862CC1}" destId="{3F37BFAD-5555-4692-9466-AA1D55DAE79D}" srcOrd="8" destOrd="0" parTransId="{B7D25679-8E61-4B93-8861-9B1EDAA3D4C8}" sibTransId="{E6C840D4-27EF-4397-89C3-887572ABA3AD}"/>
    <dgm:cxn modelId="{A3AB396C-7940-44D1-8AED-74C79B44B3EA}" srcId="{762AC644-4403-4BE4-AC22-88AB66862CC1}" destId="{8B7089F9-9882-4F34-B7D8-3A2531FCC7CB}" srcOrd="4" destOrd="0" parTransId="{AE1FF733-99E6-4E22-A6D3-A0C6F97489FB}" sibTransId="{09F4E71F-5BD9-4639-814C-F079DFD454E9}"/>
    <dgm:cxn modelId="{9AA43274-13ED-48F2-B881-EB93A510107B}" srcId="{762AC644-4403-4BE4-AC22-88AB66862CC1}" destId="{B032000F-D2F5-4C5C-9687-903F93B37619}" srcOrd="3" destOrd="0" parTransId="{86BA4176-2F1B-4E6E-A7F9-020BBA295972}" sibTransId="{C306A24C-1D9A-4271-9A3F-E304AD73289B}"/>
    <dgm:cxn modelId="{C102EF79-ED6F-0C4B-B7B3-732068B2FA09}" type="presOf" srcId="{9B11F58E-FF8B-41F3-95E3-82CA233D23A5}" destId="{19012BEA-62F4-B34B-977B-1527820B8BBF}" srcOrd="0" destOrd="0" presId="urn:microsoft.com/office/officeart/2005/8/layout/default"/>
    <dgm:cxn modelId="{4EEC007A-51D3-3B40-9196-FE6A635F8042}" type="presOf" srcId="{8D77BD40-0F96-4DC6-9E33-5491EE7D5436}" destId="{D2A359EB-1DDF-B14D-8919-5DF3B07EC817}" srcOrd="0" destOrd="0" presId="urn:microsoft.com/office/officeart/2005/8/layout/default"/>
    <dgm:cxn modelId="{BA027C7D-5D8F-5B47-9D80-57A23A68B3B4}" type="presOf" srcId="{C329F8E6-270B-472F-B936-091815B56639}" destId="{A1804D04-C2A5-8D47-BCA8-D45325422AC3}" srcOrd="0" destOrd="0" presId="urn:microsoft.com/office/officeart/2005/8/layout/default"/>
    <dgm:cxn modelId="{1D6451B7-4BDE-074D-A403-261094AD9F3F}" type="presOf" srcId="{F9A00698-8357-4A1D-BE77-311A218CC9FB}" destId="{C5546E72-FC2F-654B-872C-28583511A6D7}" srcOrd="0" destOrd="0" presId="urn:microsoft.com/office/officeart/2005/8/layout/default"/>
    <dgm:cxn modelId="{B8BBE2B8-B5E4-4641-AB3A-428E615BFE8E}" srcId="{762AC644-4403-4BE4-AC22-88AB66862CC1}" destId="{F9A00698-8357-4A1D-BE77-311A218CC9FB}" srcOrd="1" destOrd="0" parTransId="{6B304345-4458-44B6-B842-5A14731FC321}" sibTransId="{A9134148-4A13-4A82-B9DD-DF6442D9C3FF}"/>
    <dgm:cxn modelId="{AF0A62C4-D9F7-4E2C-A039-1AF227B0C16C}" srcId="{762AC644-4403-4BE4-AC22-88AB66862CC1}" destId="{9B11F58E-FF8B-41F3-95E3-82CA233D23A5}" srcOrd="7" destOrd="0" parTransId="{5916DFB1-71A7-4681-B35F-A48741A3F588}" sibTransId="{1A65F1D5-22B4-4D4A-A4AC-8C30A976D9EA}"/>
    <dgm:cxn modelId="{04C2D6CA-9830-924C-B71C-ADA05A971978}" type="presOf" srcId="{762AC644-4403-4BE4-AC22-88AB66862CC1}" destId="{A27869CB-89F2-F246-9208-E8873F0D9CF9}" srcOrd="0" destOrd="0" presId="urn:microsoft.com/office/officeart/2005/8/layout/default"/>
    <dgm:cxn modelId="{6637B6E7-6C90-4EE9-BB5A-AE7EA0A15B4E}" srcId="{762AC644-4403-4BE4-AC22-88AB66862CC1}" destId="{6677F371-6DD4-4408-9D7A-2BC8337134A9}" srcOrd="6" destOrd="0" parTransId="{3D02D2AF-4BDA-4134-921A-C74E0A1D1F26}" sibTransId="{E76B44AA-D0A4-4B55-94AC-8E13C9AB0489}"/>
    <dgm:cxn modelId="{D72793F8-48CC-4B3B-9E96-D968AD23EF91}" srcId="{762AC644-4403-4BE4-AC22-88AB66862CC1}" destId="{39D415EE-03DA-4EA8-A640-07412DCE053B}" srcOrd="2" destOrd="0" parTransId="{4B20C19A-FAED-4278-AE9E-0BAA4A54AA38}" sibTransId="{25355FAB-6AAB-4595-A9E2-2F6D39A3EA99}"/>
    <dgm:cxn modelId="{346B92C0-0969-7846-A54E-331A5BE45930}" type="presParOf" srcId="{A27869CB-89F2-F246-9208-E8873F0D9CF9}" destId="{A1804D04-C2A5-8D47-BCA8-D45325422AC3}" srcOrd="0" destOrd="0" presId="urn:microsoft.com/office/officeart/2005/8/layout/default"/>
    <dgm:cxn modelId="{0E3D3150-35DA-CD42-BC41-80EEBCE76655}" type="presParOf" srcId="{A27869CB-89F2-F246-9208-E8873F0D9CF9}" destId="{44779443-2D86-4142-830F-76E58F089CB0}" srcOrd="1" destOrd="0" presId="urn:microsoft.com/office/officeart/2005/8/layout/default"/>
    <dgm:cxn modelId="{2B2816F1-8867-584F-8427-D948103F529E}" type="presParOf" srcId="{A27869CB-89F2-F246-9208-E8873F0D9CF9}" destId="{C5546E72-FC2F-654B-872C-28583511A6D7}" srcOrd="2" destOrd="0" presId="urn:microsoft.com/office/officeart/2005/8/layout/default"/>
    <dgm:cxn modelId="{52ECB510-B308-DA43-BB29-A55637F7BCA7}" type="presParOf" srcId="{A27869CB-89F2-F246-9208-E8873F0D9CF9}" destId="{76AC83B2-6C89-274A-BCB4-C16C365B53FC}" srcOrd="3" destOrd="0" presId="urn:microsoft.com/office/officeart/2005/8/layout/default"/>
    <dgm:cxn modelId="{E8443EB9-056C-7440-B7C1-D07D04F82EEA}" type="presParOf" srcId="{A27869CB-89F2-F246-9208-E8873F0D9CF9}" destId="{924B36BC-2EB5-EE47-B0F8-5FFAA0D4A623}" srcOrd="4" destOrd="0" presId="urn:microsoft.com/office/officeart/2005/8/layout/default"/>
    <dgm:cxn modelId="{55FA26D2-45D1-044F-82B2-738308FC6F20}" type="presParOf" srcId="{A27869CB-89F2-F246-9208-E8873F0D9CF9}" destId="{BACE6740-F5E9-5E45-86ED-D2C972E9A3FC}" srcOrd="5" destOrd="0" presId="urn:microsoft.com/office/officeart/2005/8/layout/default"/>
    <dgm:cxn modelId="{1C5CBC3E-30AA-B74A-8499-F74290D2ECA1}" type="presParOf" srcId="{A27869CB-89F2-F246-9208-E8873F0D9CF9}" destId="{6FE8F0AF-6A57-2641-AB56-7DC7F549BE1B}" srcOrd="6" destOrd="0" presId="urn:microsoft.com/office/officeart/2005/8/layout/default"/>
    <dgm:cxn modelId="{9F437F4D-6B34-E048-933C-0912611F60FA}" type="presParOf" srcId="{A27869CB-89F2-F246-9208-E8873F0D9CF9}" destId="{B3B40619-E8FD-7342-9E62-D92D75A95A55}" srcOrd="7" destOrd="0" presId="urn:microsoft.com/office/officeart/2005/8/layout/default"/>
    <dgm:cxn modelId="{0FA8E5FD-9E51-744A-AD1D-2F4D70D1A46E}" type="presParOf" srcId="{A27869CB-89F2-F246-9208-E8873F0D9CF9}" destId="{0F1C1203-12A1-474C-93E9-8E87BA5D166F}" srcOrd="8" destOrd="0" presId="urn:microsoft.com/office/officeart/2005/8/layout/default"/>
    <dgm:cxn modelId="{860E8772-8143-2041-8728-E6D39552A52E}" type="presParOf" srcId="{A27869CB-89F2-F246-9208-E8873F0D9CF9}" destId="{52D82643-5ED5-3548-9E9C-F6FF83470BEB}" srcOrd="9" destOrd="0" presId="urn:microsoft.com/office/officeart/2005/8/layout/default"/>
    <dgm:cxn modelId="{60B6B7E6-6EAD-6345-9B90-262524F32C6F}" type="presParOf" srcId="{A27869CB-89F2-F246-9208-E8873F0D9CF9}" destId="{D2A359EB-1DDF-B14D-8919-5DF3B07EC817}" srcOrd="10" destOrd="0" presId="urn:microsoft.com/office/officeart/2005/8/layout/default"/>
    <dgm:cxn modelId="{8595DBCE-4757-3242-ACA0-28F469BB9DC5}" type="presParOf" srcId="{A27869CB-89F2-F246-9208-E8873F0D9CF9}" destId="{DDD6E77D-078C-EA49-B212-6030B20B5350}" srcOrd="11" destOrd="0" presId="urn:microsoft.com/office/officeart/2005/8/layout/default"/>
    <dgm:cxn modelId="{9B48286F-85E1-AF4B-A5FB-AFDE2C44CC24}" type="presParOf" srcId="{A27869CB-89F2-F246-9208-E8873F0D9CF9}" destId="{3F8EE8C3-6918-E643-8B07-FA1F40364118}" srcOrd="12" destOrd="0" presId="urn:microsoft.com/office/officeart/2005/8/layout/default"/>
    <dgm:cxn modelId="{B7501D34-D822-7841-8314-163EF2F3217E}" type="presParOf" srcId="{A27869CB-89F2-F246-9208-E8873F0D9CF9}" destId="{F946CD6C-E529-9F44-A17E-60788CEAC15F}" srcOrd="13" destOrd="0" presId="urn:microsoft.com/office/officeart/2005/8/layout/default"/>
    <dgm:cxn modelId="{A1B62347-D0FB-0445-97AB-4A433932CCAA}" type="presParOf" srcId="{A27869CB-89F2-F246-9208-E8873F0D9CF9}" destId="{19012BEA-62F4-B34B-977B-1527820B8BBF}" srcOrd="14" destOrd="0" presId="urn:microsoft.com/office/officeart/2005/8/layout/default"/>
    <dgm:cxn modelId="{81D21301-A4C3-8646-8831-6A631F583C1B}" type="presParOf" srcId="{A27869CB-89F2-F246-9208-E8873F0D9CF9}" destId="{310D7A5B-AB57-9B4E-8614-7F04AAF28513}" srcOrd="15" destOrd="0" presId="urn:microsoft.com/office/officeart/2005/8/layout/default"/>
    <dgm:cxn modelId="{F36F8B5D-9668-FD41-AF53-C5945B516768}" type="presParOf" srcId="{A27869CB-89F2-F246-9208-E8873F0D9CF9}" destId="{6A2E2B23-864C-4140-BC4D-0F93B455886B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84923C-F66E-4EA4-AC68-0B6B6ED5D84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E2B5CE9-A632-44E4-A70C-4FC5A5BEC922}">
      <dgm:prSet/>
      <dgm:spPr/>
      <dgm:t>
        <a:bodyPr/>
        <a:lstStyle/>
        <a:p>
          <a:pPr>
            <a:defRPr b="1"/>
          </a:pPr>
          <a:r>
            <a:rPr lang="en-US"/>
            <a:t>Stripe API</a:t>
          </a:r>
        </a:p>
      </dgm:t>
    </dgm:pt>
    <dgm:pt modelId="{10455229-563E-46B7-939B-E0A75C34ABF3}" type="parTrans" cxnId="{0F4B3B8D-F844-4362-AB75-169C26C7AB6D}">
      <dgm:prSet/>
      <dgm:spPr/>
      <dgm:t>
        <a:bodyPr/>
        <a:lstStyle/>
        <a:p>
          <a:endParaRPr lang="en-US"/>
        </a:p>
      </dgm:t>
    </dgm:pt>
    <dgm:pt modelId="{A9DBECE1-D08C-45A6-99E2-44F8C31305A5}" type="sibTrans" cxnId="{0F4B3B8D-F844-4362-AB75-169C26C7AB6D}">
      <dgm:prSet/>
      <dgm:spPr/>
      <dgm:t>
        <a:bodyPr/>
        <a:lstStyle/>
        <a:p>
          <a:endParaRPr lang="en-US"/>
        </a:p>
      </dgm:t>
    </dgm:pt>
    <dgm:pt modelId="{773017E4-08F2-4ECA-AAD5-24D5EC4FE396}">
      <dgm:prSet/>
      <dgm:spPr/>
      <dgm:t>
        <a:bodyPr/>
        <a:lstStyle/>
        <a:p>
          <a:r>
            <a:rPr lang="en-US"/>
            <a:t>Used for Payment Processing</a:t>
          </a:r>
        </a:p>
      </dgm:t>
    </dgm:pt>
    <dgm:pt modelId="{5F180F63-E314-4FEF-A54F-94A65F2B007C}" type="parTrans" cxnId="{B36FBB68-AE85-4A65-A0C4-BEE26C3642CD}">
      <dgm:prSet/>
      <dgm:spPr/>
      <dgm:t>
        <a:bodyPr/>
        <a:lstStyle/>
        <a:p>
          <a:endParaRPr lang="en-US"/>
        </a:p>
      </dgm:t>
    </dgm:pt>
    <dgm:pt modelId="{5156ADE1-92FE-4514-A2B3-D134313B9B0C}" type="sibTrans" cxnId="{B36FBB68-AE85-4A65-A0C4-BEE26C3642CD}">
      <dgm:prSet/>
      <dgm:spPr/>
      <dgm:t>
        <a:bodyPr/>
        <a:lstStyle/>
        <a:p>
          <a:endParaRPr lang="en-US"/>
        </a:p>
      </dgm:t>
    </dgm:pt>
    <dgm:pt modelId="{17B1A1E1-2965-45A4-9F2D-5728177490C9}">
      <dgm:prSet/>
      <dgm:spPr/>
      <dgm:t>
        <a:bodyPr/>
        <a:lstStyle/>
        <a:p>
          <a:pPr>
            <a:defRPr b="1"/>
          </a:pPr>
          <a:r>
            <a:rPr lang="en-IN"/>
            <a:t>Cloudinary</a:t>
          </a:r>
          <a:endParaRPr lang="en-US"/>
        </a:p>
      </dgm:t>
    </dgm:pt>
    <dgm:pt modelId="{A721C402-19AD-446C-81FF-94D824C77449}" type="parTrans" cxnId="{F781D0DE-90F9-4FDC-9604-CBAB0296FD8B}">
      <dgm:prSet/>
      <dgm:spPr/>
      <dgm:t>
        <a:bodyPr/>
        <a:lstStyle/>
        <a:p>
          <a:endParaRPr lang="en-US"/>
        </a:p>
      </dgm:t>
    </dgm:pt>
    <dgm:pt modelId="{BD040AC8-42D5-4D56-A4B5-C1AF21FFF653}" type="sibTrans" cxnId="{F781D0DE-90F9-4FDC-9604-CBAB0296FD8B}">
      <dgm:prSet/>
      <dgm:spPr/>
      <dgm:t>
        <a:bodyPr/>
        <a:lstStyle/>
        <a:p>
          <a:endParaRPr lang="en-US"/>
        </a:p>
      </dgm:t>
    </dgm:pt>
    <dgm:pt modelId="{5F0BCFFD-E93C-4C52-9E51-9607F18433F2}">
      <dgm:prSet/>
      <dgm:spPr/>
      <dgm:t>
        <a:bodyPr/>
        <a:lstStyle/>
        <a:p>
          <a:r>
            <a:rPr lang="en-US"/>
            <a:t>Used for storing images in cloud.</a:t>
          </a:r>
        </a:p>
      </dgm:t>
    </dgm:pt>
    <dgm:pt modelId="{8FD4222A-9000-41E9-BFCD-54A034A8722B}" type="parTrans" cxnId="{99F011E3-37D4-43E3-AAB9-205EEFF4221C}">
      <dgm:prSet/>
      <dgm:spPr/>
      <dgm:t>
        <a:bodyPr/>
        <a:lstStyle/>
        <a:p>
          <a:endParaRPr lang="en-US"/>
        </a:p>
      </dgm:t>
    </dgm:pt>
    <dgm:pt modelId="{773D3EBB-AC1A-41E4-ACCB-F97994736668}" type="sibTrans" cxnId="{99F011E3-37D4-43E3-AAB9-205EEFF4221C}">
      <dgm:prSet/>
      <dgm:spPr/>
      <dgm:t>
        <a:bodyPr/>
        <a:lstStyle/>
        <a:p>
          <a:endParaRPr lang="en-US"/>
        </a:p>
      </dgm:t>
    </dgm:pt>
    <dgm:pt modelId="{E6F9353C-C298-49C9-914A-ECFE8E483CE5}" type="pres">
      <dgm:prSet presAssocID="{9B84923C-F66E-4EA4-AC68-0B6B6ED5D847}" presName="root" presStyleCnt="0">
        <dgm:presLayoutVars>
          <dgm:dir/>
          <dgm:resizeHandles val="exact"/>
        </dgm:presLayoutVars>
      </dgm:prSet>
      <dgm:spPr/>
    </dgm:pt>
    <dgm:pt modelId="{E02F0384-25E1-405A-83D4-9D6B5FA8D623}" type="pres">
      <dgm:prSet presAssocID="{6E2B5CE9-A632-44E4-A70C-4FC5A5BEC922}" presName="compNode" presStyleCnt="0"/>
      <dgm:spPr/>
    </dgm:pt>
    <dgm:pt modelId="{F4BC44B1-764C-400C-9740-6F6727701B62}" type="pres">
      <dgm:prSet presAssocID="{6E2B5CE9-A632-44E4-A70C-4FC5A5BEC92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edit card"/>
        </a:ext>
      </dgm:extLst>
    </dgm:pt>
    <dgm:pt modelId="{FB23246C-63F5-46CC-92E2-EC8AD5F6A4C9}" type="pres">
      <dgm:prSet presAssocID="{6E2B5CE9-A632-44E4-A70C-4FC5A5BEC922}" presName="iconSpace" presStyleCnt="0"/>
      <dgm:spPr/>
    </dgm:pt>
    <dgm:pt modelId="{5040481C-4D98-4DCF-ABF8-B0AB55888E61}" type="pres">
      <dgm:prSet presAssocID="{6E2B5CE9-A632-44E4-A70C-4FC5A5BEC922}" presName="parTx" presStyleLbl="revTx" presStyleIdx="0" presStyleCnt="4">
        <dgm:presLayoutVars>
          <dgm:chMax val="0"/>
          <dgm:chPref val="0"/>
        </dgm:presLayoutVars>
      </dgm:prSet>
      <dgm:spPr/>
    </dgm:pt>
    <dgm:pt modelId="{A47BCEBB-4531-4918-A8B5-1C57C6215E5D}" type="pres">
      <dgm:prSet presAssocID="{6E2B5CE9-A632-44E4-A70C-4FC5A5BEC922}" presName="txSpace" presStyleCnt="0"/>
      <dgm:spPr/>
    </dgm:pt>
    <dgm:pt modelId="{75B6A6AA-7FCE-4418-8FF6-22FE42856CF9}" type="pres">
      <dgm:prSet presAssocID="{6E2B5CE9-A632-44E4-A70C-4FC5A5BEC922}" presName="desTx" presStyleLbl="revTx" presStyleIdx="1" presStyleCnt="4">
        <dgm:presLayoutVars/>
      </dgm:prSet>
      <dgm:spPr/>
    </dgm:pt>
    <dgm:pt modelId="{F2D0B974-3235-4AE5-9CA2-1C7A28664BCC}" type="pres">
      <dgm:prSet presAssocID="{A9DBECE1-D08C-45A6-99E2-44F8C31305A5}" presName="sibTrans" presStyleCnt="0"/>
      <dgm:spPr/>
    </dgm:pt>
    <dgm:pt modelId="{2E066202-020E-4BC5-BBF1-901E5AB25D82}" type="pres">
      <dgm:prSet presAssocID="{17B1A1E1-2965-45A4-9F2D-5728177490C9}" presName="compNode" presStyleCnt="0"/>
      <dgm:spPr/>
    </dgm:pt>
    <dgm:pt modelId="{2989C053-D9AA-4DB5-AB80-2C87729A61BF}" type="pres">
      <dgm:prSet presAssocID="{17B1A1E1-2965-45A4-9F2D-5728177490C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8D4227B-5BF1-4AF4-A235-EC9B9003E036}" type="pres">
      <dgm:prSet presAssocID="{17B1A1E1-2965-45A4-9F2D-5728177490C9}" presName="iconSpace" presStyleCnt="0"/>
      <dgm:spPr/>
    </dgm:pt>
    <dgm:pt modelId="{7B64C3BA-27E8-4546-9A5C-A6E406193855}" type="pres">
      <dgm:prSet presAssocID="{17B1A1E1-2965-45A4-9F2D-5728177490C9}" presName="parTx" presStyleLbl="revTx" presStyleIdx="2" presStyleCnt="4">
        <dgm:presLayoutVars>
          <dgm:chMax val="0"/>
          <dgm:chPref val="0"/>
        </dgm:presLayoutVars>
      </dgm:prSet>
      <dgm:spPr/>
    </dgm:pt>
    <dgm:pt modelId="{E660A3EE-2058-4859-AB76-C2815817E619}" type="pres">
      <dgm:prSet presAssocID="{17B1A1E1-2965-45A4-9F2D-5728177490C9}" presName="txSpace" presStyleCnt="0"/>
      <dgm:spPr/>
    </dgm:pt>
    <dgm:pt modelId="{FECAF5BA-D69D-4D20-9570-500B3933AAFC}" type="pres">
      <dgm:prSet presAssocID="{17B1A1E1-2965-45A4-9F2D-5728177490C9}" presName="desTx" presStyleLbl="revTx" presStyleIdx="3" presStyleCnt="4">
        <dgm:presLayoutVars/>
      </dgm:prSet>
      <dgm:spPr/>
    </dgm:pt>
  </dgm:ptLst>
  <dgm:cxnLst>
    <dgm:cxn modelId="{B36FBB68-AE85-4A65-A0C4-BEE26C3642CD}" srcId="{6E2B5CE9-A632-44E4-A70C-4FC5A5BEC922}" destId="{773017E4-08F2-4ECA-AAD5-24D5EC4FE396}" srcOrd="0" destOrd="0" parTransId="{5F180F63-E314-4FEF-A54F-94A65F2B007C}" sibTransId="{5156ADE1-92FE-4514-A2B3-D134313B9B0C}"/>
    <dgm:cxn modelId="{6A4AAC72-9B70-46EF-9BCB-88325AFBC8E2}" type="presOf" srcId="{6E2B5CE9-A632-44E4-A70C-4FC5A5BEC922}" destId="{5040481C-4D98-4DCF-ABF8-B0AB55888E61}" srcOrd="0" destOrd="0" presId="urn:microsoft.com/office/officeart/2018/2/layout/IconLabelDescriptionList"/>
    <dgm:cxn modelId="{0F4B3B8D-F844-4362-AB75-169C26C7AB6D}" srcId="{9B84923C-F66E-4EA4-AC68-0B6B6ED5D847}" destId="{6E2B5CE9-A632-44E4-A70C-4FC5A5BEC922}" srcOrd="0" destOrd="0" parTransId="{10455229-563E-46B7-939B-E0A75C34ABF3}" sibTransId="{A9DBECE1-D08C-45A6-99E2-44F8C31305A5}"/>
    <dgm:cxn modelId="{712692D2-7793-4E06-A9B9-F17BE49EA199}" type="presOf" srcId="{773017E4-08F2-4ECA-AAD5-24D5EC4FE396}" destId="{75B6A6AA-7FCE-4418-8FF6-22FE42856CF9}" srcOrd="0" destOrd="0" presId="urn:microsoft.com/office/officeart/2018/2/layout/IconLabelDescriptionList"/>
    <dgm:cxn modelId="{7AD08BDA-3361-4424-8D26-3B81DC61AB4B}" type="presOf" srcId="{17B1A1E1-2965-45A4-9F2D-5728177490C9}" destId="{7B64C3BA-27E8-4546-9A5C-A6E406193855}" srcOrd="0" destOrd="0" presId="urn:microsoft.com/office/officeart/2018/2/layout/IconLabelDescriptionList"/>
    <dgm:cxn modelId="{F781D0DE-90F9-4FDC-9604-CBAB0296FD8B}" srcId="{9B84923C-F66E-4EA4-AC68-0B6B6ED5D847}" destId="{17B1A1E1-2965-45A4-9F2D-5728177490C9}" srcOrd="1" destOrd="0" parTransId="{A721C402-19AD-446C-81FF-94D824C77449}" sibTransId="{BD040AC8-42D5-4D56-A4B5-C1AF21FFF653}"/>
    <dgm:cxn modelId="{99F011E3-37D4-43E3-AAB9-205EEFF4221C}" srcId="{17B1A1E1-2965-45A4-9F2D-5728177490C9}" destId="{5F0BCFFD-E93C-4C52-9E51-9607F18433F2}" srcOrd="0" destOrd="0" parTransId="{8FD4222A-9000-41E9-BFCD-54A034A8722B}" sibTransId="{773D3EBB-AC1A-41E4-ACCB-F97994736668}"/>
    <dgm:cxn modelId="{3C8FD8F3-5196-416D-8AB6-22B9C3B57736}" type="presOf" srcId="{9B84923C-F66E-4EA4-AC68-0B6B6ED5D847}" destId="{E6F9353C-C298-49C9-914A-ECFE8E483CE5}" srcOrd="0" destOrd="0" presId="urn:microsoft.com/office/officeart/2018/2/layout/IconLabelDescriptionList"/>
    <dgm:cxn modelId="{0CA23CF5-278A-42A6-A83D-E0E9D5F8958F}" type="presOf" srcId="{5F0BCFFD-E93C-4C52-9E51-9607F18433F2}" destId="{FECAF5BA-D69D-4D20-9570-500B3933AAFC}" srcOrd="0" destOrd="0" presId="urn:microsoft.com/office/officeart/2018/2/layout/IconLabelDescriptionList"/>
    <dgm:cxn modelId="{61ABC576-DA2C-4FD4-8F47-E4CA6F7A65EA}" type="presParOf" srcId="{E6F9353C-C298-49C9-914A-ECFE8E483CE5}" destId="{E02F0384-25E1-405A-83D4-9D6B5FA8D623}" srcOrd="0" destOrd="0" presId="urn:microsoft.com/office/officeart/2018/2/layout/IconLabelDescriptionList"/>
    <dgm:cxn modelId="{15D41C7B-7AB3-4DF3-AFD9-165BECC95926}" type="presParOf" srcId="{E02F0384-25E1-405A-83D4-9D6B5FA8D623}" destId="{F4BC44B1-764C-400C-9740-6F6727701B62}" srcOrd="0" destOrd="0" presId="urn:microsoft.com/office/officeart/2018/2/layout/IconLabelDescriptionList"/>
    <dgm:cxn modelId="{47ACA470-EFC6-4557-9E6D-165E77E03492}" type="presParOf" srcId="{E02F0384-25E1-405A-83D4-9D6B5FA8D623}" destId="{FB23246C-63F5-46CC-92E2-EC8AD5F6A4C9}" srcOrd="1" destOrd="0" presId="urn:microsoft.com/office/officeart/2018/2/layout/IconLabelDescriptionList"/>
    <dgm:cxn modelId="{C628C72C-6C07-4D07-BC6D-9E3F3B40B19E}" type="presParOf" srcId="{E02F0384-25E1-405A-83D4-9D6B5FA8D623}" destId="{5040481C-4D98-4DCF-ABF8-B0AB55888E61}" srcOrd="2" destOrd="0" presId="urn:microsoft.com/office/officeart/2018/2/layout/IconLabelDescriptionList"/>
    <dgm:cxn modelId="{70FEBA06-CCFB-4D46-8F69-0FFE5EB8930E}" type="presParOf" srcId="{E02F0384-25E1-405A-83D4-9D6B5FA8D623}" destId="{A47BCEBB-4531-4918-A8B5-1C57C6215E5D}" srcOrd="3" destOrd="0" presId="urn:microsoft.com/office/officeart/2018/2/layout/IconLabelDescriptionList"/>
    <dgm:cxn modelId="{B9629CF6-51A1-4F05-86AD-AFE7EA38E62F}" type="presParOf" srcId="{E02F0384-25E1-405A-83D4-9D6B5FA8D623}" destId="{75B6A6AA-7FCE-4418-8FF6-22FE42856CF9}" srcOrd="4" destOrd="0" presId="urn:microsoft.com/office/officeart/2018/2/layout/IconLabelDescriptionList"/>
    <dgm:cxn modelId="{7D6318F9-8B5B-43AB-8609-FC5B64F599CB}" type="presParOf" srcId="{E6F9353C-C298-49C9-914A-ECFE8E483CE5}" destId="{F2D0B974-3235-4AE5-9CA2-1C7A28664BCC}" srcOrd="1" destOrd="0" presId="urn:microsoft.com/office/officeart/2018/2/layout/IconLabelDescriptionList"/>
    <dgm:cxn modelId="{9F533FD1-CB1C-4B2D-AB66-989DBC6FF393}" type="presParOf" srcId="{E6F9353C-C298-49C9-914A-ECFE8E483CE5}" destId="{2E066202-020E-4BC5-BBF1-901E5AB25D82}" srcOrd="2" destOrd="0" presId="urn:microsoft.com/office/officeart/2018/2/layout/IconLabelDescriptionList"/>
    <dgm:cxn modelId="{48916D3D-A221-44C4-A4E0-DBFE421BEEB4}" type="presParOf" srcId="{2E066202-020E-4BC5-BBF1-901E5AB25D82}" destId="{2989C053-D9AA-4DB5-AB80-2C87729A61BF}" srcOrd="0" destOrd="0" presId="urn:microsoft.com/office/officeart/2018/2/layout/IconLabelDescriptionList"/>
    <dgm:cxn modelId="{2CACD663-3459-49F2-8DBC-734BFF2880D7}" type="presParOf" srcId="{2E066202-020E-4BC5-BBF1-901E5AB25D82}" destId="{48D4227B-5BF1-4AF4-A235-EC9B9003E036}" srcOrd="1" destOrd="0" presId="urn:microsoft.com/office/officeart/2018/2/layout/IconLabelDescriptionList"/>
    <dgm:cxn modelId="{6E991A3C-F749-45A9-90BC-034B31D19105}" type="presParOf" srcId="{2E066202-020E-4BC5-BBF1-901E5AB25D82}" destId="{7B64C3BA-27E8-4546-9A5C-A6E406193855}" srcOrd="2" destOrd="0" presId="urn:microsoft.com/office/officeart/2018/2/layout/IconLabelDescriptionList"/>
    <dgm:cxn modelId="{092328ED-76FE-4EFF-99C4-FAC597D44DAC}" type="presParOf" srcId="{2E066202-020E-4BC5-BBF1-901E5AB25D82}" destId="{E660A3EE-2058-4859-AB76-C2815817E619}" srcOrd="3" destOrd="0" presId="urn:microsoft.com/office/officeart/2018/2/layout/IconLabelDescriptionList"/>
    <dgm:cxn modelId="{5678A560-C380-4D5E-9168-764D5CB19205}" type="presParOf" srcId="{2E066202-020E-4BC5-BBF1-901E5AB25D82}" destId="{FECAF5BA-D69D-4D20-9570-500B3933AAF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8E9298-EB5C-4948-94EA-E1C51B024984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C3A22-D4A7-4C11-92AF-2AFE0E03EA57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An interactive website that enables users to order a variety of grocery items online and have them delivered to their doorstep.</a:t>
          </a:r>
        </a:p>
      </dsp:txBody>
      <dsp:txXfrm>
        <a:off x="100682" y="2427484"/>
        <a:ext cx="2370489" cy="720000"/>
      </dsp:txXfrm>
    </dsp:sp>
    <dsp:sp modelId="{A0E92C89-2D72-4EFF-BC48-60132A44C507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198ED7-4283-4B9E-9656-39C9973E69AF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The vendor lists his products on the website in order to sell them.</a:t>
          </a:r>
        </a:p>
      </dsp:txBody>
      <dsp:txXfrm>
        <a:off x="2886007" y="2427484"/>
        <a:ext cx="2370489" cy="720000"/>
      </dsp:txXfrm>
    </dsp:sp>
    <dsp:sp modelId="{9DA367D0-7F71-4290-A32C-0515BDC2EBE5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387101-2073-480A-B063-21B7E1A8F949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Customers browse the products and place their orders.</a:t>
          </a:r>
        </a:p>
      </dsp:txBody>
      <dsp:txXfrm>
        <a:off x="5671332" y="2427484"/>
        <a:ext cx="2370489" cy="720000"/>
      </dsp:txXfrm>
    </dsp:sp>
    <dsp:sp modelId="{9E164B87-B985-404A-AE70-291392ED6397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55365-896A-46B9-9F91-E0D664363F31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Paying bill using a credit or debit card.</a:t>
          </a:r>
        </a:p>
      </dsp:txBody>
      <dsp:txXfrm>
        <a:off x="8456657" y="2427484"/>
        <a:ext cx="237048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04D04-C2A5-8D47-BCA8-D45325422AC3}">
      <dsp:nvSpPr>
        <dsp:cNvPr id="0" name=""/>
        <dsp:cNvSpPr/>
      </dsp:nvSpPr>
      <dsp:spPr>
        <a:xfrm>
          <a:off x="961120" y="2079"/>
          <a:ext cx="2094322" cy="12565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HTML</a:t>
          </a:r>
        </a:p>
      </dsp:txBody>
      <dsp:txXfrm>
        <a:off x="961120" y="2079"/>
        <a:ext cx="2094322" cy="1256593"/>
      </dsp:txXfrm>
    </dsp:sp>
    <dsp:sp modelId="{C5546E72-FC2F-654B-872C-28583511A6D7}">
      <dsp:nvSpPr>
        <dsp:cNvPr id="0" name=""/>
        <dsp:cNvSpPr/>
      </dsp:nvSpPr>
      <dsp:spPr>
        <a:xfrm>
          <a:off x="3264875" y="2079"/>
          <a:ext cx="2094322" cy="1256593"/>
        </a:xfrm>
        <a:prstGeom prst="rect">
          <a:avLst/>
        </a:prstGeom>
        <a:solidFill>
          <a:schemeClr val="accent5">
            <a:hueOff val="-844818"/>
            <a:satOff val="-2177"/>
            <a:lumOff val="-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CSS</a:t>
          </a:r>
        </a:p>
      </dsp:txBody>
      <dsp:txXfrm>
        <a:off x="3264875" y="2079"/>
        <a:ext cx="2094322" cy="1256593"/>
      </dsp:txXfrm>
    </dsp:sp>
    <dsp:sp modelId="{924B36BC-2EB5-EE47-B0F8-5FFAA0D4A623}">
      <dsp:nvSpPr>
        <dsp:cNvPr id="0" name=""/>
        <dsp:cNvSpPr/>
      </dsp:nvSpPr>
      <dsp:spPr>
        <a:xfrm>
          <a:off x="5568630" y="2079"/>
          <a:ext cx="2094322" cy="1256593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Javascript</a:t>
          </a:r>
        </a:p>
      </dsp:txBody>
      <dsp:txXfrm>
        <a:off x="5568630" y="2079"/>
        <a:ext cx="2094322" cy="1256593"/>
      </dsp:txXfrm>
    </dsp:sp>
    <dsp:sp modelId="{6FE8F0AF-6A57-2641-AB56-7DC7F549BE1B}">
      <dsp:nvSpPr>
        <dsp:cNvPr id="0" name=""/>
        <dsp:cNvSpPr/>
      </dsp:nvSpPr>
      <dsp:spPr>
        <a:xfrm>
          <a:off x="7872385" y="2079"/>
          <a:ext cx="2094322" cy="1256593"/>
        </a:xfrm>
        <a:prstGeom prst="rect">
          <a:avLst/>
        </a:prstGeom>
        <a:solidFill>
          <a:schemeClr val="accent5">
            <a:hueOff val="-2534453"/>
            <a:satOff val="-6532"/>
            <a:lumOff val="-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MongoDB</a:t>
          </a:r>
        </a:p>
      </dsp:txBody>
      <dsp:txXfrm>
        <a:off x="7872385" y="2079"/>
        <a:ext cx="2094322" cy="1256593"/>
      </dsp:txXfrm>
    </dsp:sp>
    <dsp:sp modelId="{0F1C1203-12A1-474C-93E9-8E87BA5D166F}">
      <dsp:nvSpPr>
        <dsp:cNvPr id="0" name=""/>
        <dsp:cNvSpPr/>
      </dsp:nvSpPr>
      <dsp:spPr>
        <a:xfrm>
          <a:off x="961120" y="1468105"/>
          <a:ext cx="2094322" cy="125659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Express</a:t>
          </a:r>
        </a:p>
      </dsp:txBody>
      <dsp:txXfrm>
        <a:off x="961120" y="1468105"/>
        <a:ext cx="2094322" cy="1256593"/>
      </dsp:txXfrm>
    </dsp:sp>
    <dsp:sp modelId="{D2A359EB-1DDF-B14D-8919-5DF3B07EC817}">
      <dsp:nvSpPr>
        <dsp:cNvPr id="0" name=""/>
        <dsp:cNvSpPr/>
      </dsp:nvSpPr>
      <dsp:spPr>
        <a:xfrm>
          <a:off x="3264875" y="1468105"/>
          <a:ext cx="2094322" cy="1256593"/>
        </a:xfrm>
        <a:prstGeom prst="rect">
          <a:avLst/>
        </a:prstGeom>
        <a:solidFill>
          <a:schemeClr val="accent5">
            <a:hueOff val="-4224089"/>
            <a:satOff val="-10887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React, Redux</a:t>
          </a:r>
        </a:p>
      </dsp:txBody>
      <dsp:txXfrm>
        <a:off x="3264875" y="1468105"/>
        <a:ext cx="2094322" cy="1256593"/>
      </dsp:txXfrm>
    </dsp:sp>
    <dsp:sp modelId="{3F8EE8C3-6918-E643-8B07-FA1F40364118}">
      <dsp:nvSpPr>
        <dsp:cNvPr id="0" name=""/>
        <dsp:cNvSpPr/>
      </dsp:nvSpPr>
      <dsp:spPr>
        <a:xfrm>
          <a:off x="5568630" y="1468105"/>
          <a:ext cx="2094322" cy="1256593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Node</a:t>
          </a:r>
        </a:p>
      </dsp:txBody>
      <dsp:txXfrm>
        <a:off x="5568630" y="1468105"/>
        <a:ext cx="2094322" cy="1256593"/>
      </dsp:txXfrm>
    </dsp:sp>
    <dsp:sp modelId="{19012BEA-62F4-B34B-977B-1527820B8BBF}">
      <dsp:nvSpPr>
        <dsp:cNvPr id="0" name=""/>
        <dsp:cNvSpPr/>
      </dsp:nvSpPr>
      <dsp:spPr>
        <a:xfrm>
          <a:off x="7872385" y="1468105"/>
          <a:ext cx="2094322" cy="1256593"/>
        </a:xfrm>
        <a:prstGeom prst="rect">
          <a:avLst/>
        </a:prstGeom>
        <a:solidFill>
          <a:schemeClr val="accent5">
            <a:hueOff val="-5913725"/>
            <a:satOff val="-15242"/>
            <a:lumOff val="-10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RestAPI</a:t>
          </a:r>
        </a:p>
      </dsp:txBody>
      <dsp:txXfrm>
        <a:off x="7872385" y="1468105"/>
        <a:ext cx="2094322" cy="1256593"/>
      </dsp:txXfrm>
    </dsp:sp>
    <dsp:sp modelId="{6A2E2B23-864C-4140-BC4D-0F93B455886B}">
      <dsp:nvSpPr>
        <dsp:cNvPr id="0" name=""/>
        <dsp:cNvSpPr/>
      </dsp:nvSpPr>
      <dsp:spPr>
        <a:xfrm>
          <a:off x="4416753" y="2934131"/>
          <a:ext cx="2094322" cy="125659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Bootstrap</a:t>
          </a:r>
        </a:p>
      </dsp:txBody>
      <dsp:txXfrm>
        <a:off x="4416753" y="2934131"/>
        <a:ext cx="2094322" cy="12565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BC44B1-764C-400C-9740-6F6727701B62}">
      <dsp:nvSpPr>
        <dsp:cNvPr id="0" name=""/>
        <dsp:cNvSpPr/>
      </dsp:nvSpPr>
      <dsp:spPr>
        <a:xfrm>
          <a:off x="765914" y="733843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0481C-4D98-4DCF-ABF8-B0AB55888E61}">
      <dsp:nvSpPr>
        <dsp:cNvPr id="0" name=""/>
        <dsp:cNvSpPr/>
      </dsp:nvSpPr>
      <dsp:spPr>
        <a:xfrm>
          <a:off x="765914" y="236302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Stripe API</a:t>
          </a:r>
        </a:p>
      </dsp:txBody>
      <dsp:txXfrm>
        <a:off x="765914" y="2363023"/>
        <a:ext cx="4320000" cy="648000"/>
      </dsp:txXfrm>
    </dsp:sp>
    <dsp:sp modelId="{75B6A6AA-7FCE-4418-8FF6-22FE42856CF9}">
      <dsp:nvSpPr>
        <dsp:cNvPr id="0" name=""/>
        <dsp:cNvSpPr/>
      </dsp:nvSpPr>
      <dsp:spPr>
        <a:xfrm>
          <a:off x="765914" y="3065525"/>
          <a:ext cx="4320000" cy="393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Used for Payment Processing</a:t>
          </a:r>
        </a:p>
      </dsp:txBody>
      <dsp:txXfrm>
        <a:off x="765914" y="3065525"/>
        <a:ext cx="4320000" cy="393436"/>
      </dsp:txXfrm>
    </dsp:sp>
    <dsp:sp modelId="{2989C053-D9AA-4DB5-AB80-2C87729A61BF}">
      <dsp:nvSpPr>
        <dsp:cNvPr id="0" name=""/>
        <dsp:cNvSpPr/>
      </dsp:nvSpPr>
      <dsp:spPr>
        <a:xfrm>
          <a:off x="5841914" y="733843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64C3BA-27E8-4546-9A5C-A6E406193855}">
      <dsp:nvSpPr>
        <dsp:cNvPr id="0" name=""/>
        <dsp:cNvSpPr/>
      </dsp:nvSpPr>
      <dsp:spPr>
        <a:xfrm>
          <a:off x="5841914" y="236302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IN" sz="3600" kern="1200"/>
            <a:t>Cloudinary</a:t>
          </a:r>
          <a:endParaRPr lang="en-US" sz="3600" kern="1200"/>
        </a:p>
      </dsp:txBody>
      <dsp:txXfrm>
        <a:off x="5841914" y="2363023"/>
        <a:ext cx="4320000" cy="648000"/>
      </dsp:txXfrm>
    </dsp:sp>
    <dsp:sp modelId="{FECAF5BA-D69D-4D20-9570-500B3933AAFC}">
      <dsp:nvSpPr>
        <dsp:cNvPr id="0" name=""/>
        <dsp:cNvSpPr/>
      </dsp:nvSpPr>
      <dsp:spPr>
        <a:xfrm>
          <a:off x="5841914" y="3065525"/>
          <a:ext cx="4320000" cy="393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Used for storing images in cloud.</a:t>
          </a:r>
        </a:p>
      </dsp:txBody>
      <dsp:txXfrm>
        <a:off x="5841914" y="3065525"/>
        <a:ext cx="4320000" cy="3934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9CEF4-6DAA-15F6-0281-42C0B9E4F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BA010F-2B05-E0AC-D0FE-E59EF9693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C44E0-D6F9-9300-FA64-AB50402F6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046B-9D63-F749-87A9-87DC77579CF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96637-2B55-05F3-7D55-C2B51386B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AE781-1258-E3E6-C6B8-CDFB09AE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4E0B8-BEAB-894F-BC5B-AF31BE8DB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16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E776-81C9-7A40-1A52-D86C78B4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C526D-FD05-7C60-E8F9-2B2CBE8A2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3F974-8235-9555-2F13-F1920C63E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046B-9D63-F749-87A9-87DC77579CF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9566B-CB57-4238-63C5-2DBC7571E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D4711-9726-5890-35D0-9637F3FA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4E0B8-BEAB-894F-BC5B-AF31BE8DB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06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7CB315-019A-5F40-BACC-66525324EC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CF129D-B1B2-73D9-871D-034AC4529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A7236-A761-127F-67A0-5FBF002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046B-9D63-F749-87A9-87DC77579CF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272CE-F4EF-A70B-5D3A-9C2903C1E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D37BE-E605-26D5-8C1A-8FFCC1AF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4E0B8-BEAB-894F-BC5B-AF31BE8DB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93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0515D-6BD2-52E0-6F27-63F35ED6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C63B7-F030-4D28-7497-1E3062474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7CD2D-EB72-7989-8537-12A22F38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046B-9D63-F749-87A9-87DC77579CF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FCDC1-8FB5-0409-5337-0A0A14A4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C7439-3423-9B85-A79E-1524594A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4E0B8-BEAB-894F-BC5B-AF31BE8DB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72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54FC5-DD46-6861-D683-887D4AD8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D45C6-650D-C037-6072-2FB1DC210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6F834-FB43-07EB-1667-3E8287D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046B-9D63-F749-87A9-87DC77579CF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DC938-DCF3-A7D4-E1A9-BCC789F2E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974C5-75D6-3E87-A637-F2AD77DF0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4E0B8-BEAB-894F-BC5B-AF31BE8DB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84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B356B-DFD3-0A7A-66B3-02ACF542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1A045-11A8-8E39-C98C-CCE501DA72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2950A-29D8-B61D-EA4C-791FBDEE16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D04A9-E0F3-95C3-7B6E-C3647C3EB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046B-9D63-F749-87A9-87DC77579CF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00E68-29C7-A22E-0AD1-9CCF79524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9D0D8-AA64-76F5-22AE-58805EB99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4E0B8-BEAB-894F-BC5B-AF31BE8DB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7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4A71-AB6A-BF9A-FE17-007AD7CFF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8C574-0DAB-01B5-DB18-F72F21428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3D4709-7829-7ED9-2186-D7D840E74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2AEDB6-B80A-C298-5E40-6B11C1DCFB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ED9EE-F7DA-47D7-B51A-AE13351FA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D249C6-E9B7-1580-8D7B-9594C1624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046B-9D63-F749-87A9-87DC77579CF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272EA-DB1D-853E-9F57-E2FC43023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E2E517-8A89-C874-845A-95A42D0C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4E0B8-BEAB-894F-BC5B-AF31BE8DB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91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4898-CCD2-A469-79FE-64DD64A8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795BC3-C13E-5B9F-1DCB-D346EEE08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046B-9D63-F749-87A9-87DC77579CF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16DD6-8C30-A9E7-3533-83ADB95BF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059BE-0326-5891-1FA7-751D88DE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4E0B8-BEAB-894F-BC5B-AF31BE8DB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66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A18415-2CCA-39B5-F203-C2011D392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046B-9D63-F749-87A9-87DC77579CF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F7311-3423-EE1B-CC8D-F996D5711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6000D-E970-2CCE-2964-FBB0AAD1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4E0B8-BEAB-894F-BC5B-AF31BE8DB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361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D0FB-C1AE-2A8E-B70F-6336AB2B4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4B4AD-6D81-FFA2-D233-17E59AFC3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647BC-55B5-389A-EC81-2680E82E61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0A5C9-50E1-C3F7-ADA6-93F501064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046B-9D63-F749-87A9-87DC77579CF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0347F9-660C-1A73-063B-80F1F924F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28DF1-FC8B-2429-3E51-49BE3898A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4E0B8-BEAB-894F-BC5B-AF31BE8DB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36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438CD-86B3-7B1E-3F64-D15AD6BD2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B98834-72B4-415C-49E7-9AE884E72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9F4DB-0F48-FCEF-9E1C-30600AA4C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29D70-CD10-46E9-181A-AEDADFDCB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7046B-9D63-F749-87A9-87DC77579CF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A1C5A-81D7-497A-5C6D-C3E208BE1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3B89D-9F57-F2B6-154C-8059986B9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4E0B8-BEAB-894F-BC5B-AF31BE8DB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5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319686-BD25-46FB-4DAA-2B7E74680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C911D-CB80-6D06-717C-7C437491D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B15FE-E554-3736-BAC2-2FB93FE69B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7046B-9D63-F749-87A9-87DC77579CF2}" type="datetimeFigureOut">
              <a:rPr lang="en-US" smtClean="0"/>
              <a:t>12/7/23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44EFF-CE89-29C8-4CD5-0B40F9567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31242-669C-D7B6-F227-906E18608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4E0B8-BEAB-894F-BC5B-AF31BE8DB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66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6DF133-16C5-CA35-A852-802D167C81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042" y="806824"/>
            <a:ext cx="2919738" cy="1494117"/>
          </a:xfrm>
        </p:spPr>
        <p:txBody>
          <a:bodyPr anchor="b">
            <a:normAutofit/>
          </a:bodyPr>
          <a:lstStyle/>
          <a:p>
            <a:pPr algn="l"/>
            <a:r>
              <a:rPr lang="en-US" sz="1700">
                <a:solidFill>
                  <a:srgbClr val="FFFFFF"/>
                </a:solidFill>
              </a:rPr>
              <a:t>Group Members:</a:t>
            </a:r>
          </a:p>
          <a:p>
            <a:pPr algn="l"/>
            <a:endParaRPr lang="en-US" sz="1700">
              <a:solidFill>
                <a:srgbClr val="FFFFFF"/>
              </a:solidFill>
            </a:endParaRPr>
          </a:p>
          <a:p>
            <a:pPr algn="l"/>
            <a:r>
              <a:rPr lang="en-US" sz="1700">
                <a:solidFill>
                  <a:srgbClr val="FFFFFF"/>
                </a:solidFill>
              </a:rPr>
              <a:t>Santosha Nagaratnakar</a:t>
            </a:r>
          </a:p>
          <a:p>
            <a:pPr algn="l"/>
            <a:r>
              <a:rPr lang="en-US" sz="1700">
                <a:solidFill>
                  <a:srgbClr val="FFFFFF"/>
                </a:solidFill>
              </a:rPr>
              <a:t>Deepak Kumar</a:t>
            </a:r>
          </a:p>
        </p:txBody>
      </p:sp>
      <p:pic>
        <p:nvPicPr>
          <p:cNvPr id="6" name="Picture 5" descr="A bag of food on a screen&#10;&#10;Description automatically generated">
            <a:extLst>
              <a:ext uri="{FF2B5EF4-FFF2-40B4-BE49-F238E27FC236}">
                <a16:creationId xmlns:a16="http://schemas.microsoft.com/office/drawing/2014/main" id="{31EF150D-4B5A-DCC2-D120-2DF90C87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4" y="1263722"/>
            <a:ext cx="8153396" cy="443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98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524CD-9428-CF46-29BF-0AA278227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Products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91C011-4F1D-72A5-D8A4-1DECCBDE4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328" y="1675227"/>
            <a:ext cx="777734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16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B0788-2A21-D484-3899-63BB8E013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Login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E56C89-23D2-9B13-E96D-5ADC02E4B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438" y="1675227"/>
            <a:ext cx="770912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55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2CDD6-FD4B-B020-38A6-EF5E94BE3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Registration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9C8A27-1C25-ACAC-99D1-B3CC5F6CAC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458" y="1675227"/>
            <a:ext cx="77430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72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F7E893-24B4-79CA-2E47-4E6351799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Profile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9E6D50-A0CA-7EEA-9967-F6BC4C941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458" y="1675227"/>
            <a:ext cx="77430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87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61F22-6C12-7292-323B-C72EA633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Update Password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0C30A8-A769-C6DF-287A-5E5EBDEC4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458" y="1675227"/>
            <a:ext cx="77430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4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85D11-8925-7630-CA03-BC5B4B0E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My Cart Page</a:t>
            </a:r>
          </a:p>
        </p:txBody>
      </p:sp>
      <p:pic>
        <p:nvPicPr>
          <p:cNvPr id="4" name="Content Placeholder 3" descr="A screenshot of a website&#10;&#10;Description automatically generated">
            <a:extLst>
              <a:ext uri="{FF2B5EF4-FFF2-40B4-BE49-F238E27FC236}">
                <a16:creationId xmlns:a16="http://schemas.microsoft.com/office/drawing/2014/main" id="{AB9CD22B-8D85-2498-BAF3-948255C0B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014" y="1675227"/>
            <a:ext cx="7881971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90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92828-3019-25A1-5DB1-ECB1BEB9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My Orders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21FBE3-3080-8EB0-1B4F-68D09E996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295" y="1675227"/>
            <a:ext cx="813740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39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8A28F-0BA6-5141-0827-9BB61802C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Shipping Address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B5D07A-A728-2B1D-F862-5162D5926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458" y="1675227"/>
            <a:ext cx="77430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9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7E0F3-33C2-4A91-4035-F5EBA4A9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Order Summary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E08F03-9E51-4121-EED3-E24BE4B965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225" y="2889705"/>
            <a:ext cx="11327549" cy="260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000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7A797-2E80-923F-4521-C9C9852F9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Payment Details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25EEAB-74E3-5827-E941-4FB0E9E5A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568" y="1966293"/>
            <a:ext cx="836086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3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D10116-3195-9052-B309-1E26068AE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Work Flow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9FF4112-23F6-A6DF-DEBC-0E7385B02A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5293183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114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892F8-1D39-6273-1B82-25890C6A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Order success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19696E-EA52-0846-F692-8002844B0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6047" y="1675227"/>
            <a:ext cx="8099906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38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5B774E-AF45-589B-67C0-BB30D06FE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Admin Dashboard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24CA25-4AD3-0C06-AC0F-D68E04D64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328" y="1675227"/>
            <a:ext cx="777734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59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21812-9365-2721-FCD3-399F3545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View Products Page (Admin)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AF07ED-5590-FDB7-F7BA-E9B0A172D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458" y="1675227"/>
            <a:ext cx="77430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29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CB3C9-3159-1701-D0A0-29A51E83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View/Update Orders Page (Admin)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5948A6-C29F-CF1A-311E-634A668CB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458" y="1675227"/>
            <a:ext cx="77430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12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8AB23-B4B4-F354-229C-B2F193E8B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View Users Page (Admin)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B38BC3-32DE-91D9-DB75-3D04B402D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458" y="1675227"/>
            <a:ext cx="77430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8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C044F-F414-EA1D-C82D-0AFFEF501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Add Product (Admin)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1402B2-132A-3A7B-E205-F5074813E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458" y="1675227"/>
            <a:ext cx="77430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06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18F65-6DFA-ADE7-44E4-EFF7608E7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Process Order (Admin)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B534334-8C59-6F54-8524-B522CBD5F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710" y="1675227"/>
            <a:ext cx="915458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17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2" descr="Thank you Stock Photos, Royalty Free Thank you Images | Depositphotos">
            <a:extLst>
              <a:ext uri="{FF2B5EF4-FFF2-40B4-BE49-F238E27FC236}">
                <a16:creationId xmlns:a16="http://schemas.microsoft.com/office/drawing/2014/main" id="{695C2DDC-9422-077B-5596-9EC0F5AB8B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5" b="1957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47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1A0CB-F6DB-F5D9-FED4-AF7C3F7F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Sitka Display Semibold" pitchFamily="2" charset="0"/>
                <a:cs typeface="Times New Roman" panose="02020603050405020304" pitchFamily="18" charset="0"/>
              </a:rPr>
              <a:t>Technologies Used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CCCD28-5895-2D2E-62E8-A7B80778EA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66023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2304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EAAE9-52CC-F885-E55B-1A748C50E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Sitka Display Semibold" pitchFamily="2" charset="0"/>
              </a:rPr>
              <a:t>API Integrated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E075C69-AE61-1BF3-6D2C-299126A7B1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815793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160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478E1-0411-DC46-C3B8-7AF43F44F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Sitka Display Semibold" pitchFamily="2" charset="0"/>
              </a:rPr>
              <a:t>Users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32A69-974E-A0F0-E456-0C57486C1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lvl="0">
              <a:defRPr b="1"/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Login/Register</a:t>
            </a:r>
          </a:p>
          <a:p>
            <a:pPr lvl="0">
              <a:defRPr b="1"/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Browse Products</a:t>
            </a:r>
          </a:p>
          <a:p>
            <a:pPr lvl="0">
              <a:defRPr b="1"/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View Products Price, details</a:t>
            </a:r>
          </a:p>
          <a:p>
            <a:pPr>
              <a:defRPr b="1"/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Order Products</a:t>
            </a:r>
          </a:p>
          <a:p>
            <a:pPr lvl="0">
              <a:defRPr b="1"/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Place an order</a:t>
            </a:r>
          </a:p>
          <a:p>
            <a:pPr lvl="0" rtl="0">
              <a:defRPr b="1"/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View order history</a:t>
            </a:r>
          </a:p>
          <a:p>
            <a:pPr lvl="0" rtl="0">
              <a:defRPr b="1"/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View the cart and remove from the cart</a:t>
            </a:r>
          </a:p>
          <a:p>
            <a:pPr lvl="0" rtl="0">
              <a:defRPr b="1"/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Make Payment</a:t>
            </a:r>
          </a:p>
          <a:p>
            <a:pPr lvl="0" rtl="0">
              <a:defRPr b="1"/>
            </a:pP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Update Password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9647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0920A-6B9A-422F-2CD7-4A17319B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Sitka Display Semibold" pitchFamily="2" charset="0"/>
              </a:rPr>
              <a:t>Admin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E094E-35E0-C8A7-849D-6132CAC11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lvl="0">
              <a:defRPr b="1"/>
            </a:pPr>
            <a:r>
              <a:rPr lang="en-US" sz="2000" i="1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Login</a:t>
            </a:r>
          </a:p>
          <a:p>
            <a:pPr>
              <a:defRPr b="1"/>
            </a:pPr>
            <a:r>
              <a:rPr lang="en-US" sz="2000" i="1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Create Products</a:t>
            </a:r>
          </a:p>
          <a:p>
            <a:pPr>
              <a:defRPr b="1"/>
            </a:pPr>
            <a:r>
              <a:rPr lang="en-US" sz="2000" i="1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Delete products</a:t>
            </a:r>
          </a:p>
          <a:p>
            <a:pPr>
              <a:defRPr b="1"/>
            </a:pPr>
            <a:r>
              <a:rPr lang="en-US" sz="2000" i="1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Read product Details</a:t>
            </a:r>
          </a:p>
          <a:p>
            <a:pPr>
              <a:defRPr b="1"/>
            </a:pPr>
            <a:r>
              <a:rPr lang="en-US" sz="2000" i="1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Read Users Details</a:t>
            </a:r>
          </a:p>
          <a:p>
            <a:pPr>
              <a:defRPr b="1"/>
            </a:pPr>
            <a:r>
              <a:rPr lang="en-US" sz="2000" i="1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See Order Details</a:t>
            </a:r>
          </a:p>
          <a:p>
            <a:pPr>
              <a:defRPr b="1"/>
            </a:pPr>
            <a:r>
              <a:rPr lang="en-US" sz="2000" i="1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Process the  Orders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17194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0920A-6B9A-422F-2CD7-4A17319BD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Home Page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B5C614B-95AE-07EF-4A88-0446B93FB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584" y="1825625"/>
            <a:ext cx="76788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87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733300-DFE5-0402-317F-319BC97AE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About Us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517B37-92DF-3C15-A76B-FFE63C6CE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458" y="1675227"/>
            <a:ext cx="77430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60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B53B6-879C-A4EB-53B9-2A03C3568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Contact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AA4F46-C222-7E6F-55DD-FD40620433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458" y="1675227"/>
            <a:ext cx="774308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6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209</Words>
  <Application>Microsoft Macintosh PowerPoint</Application>
  <PresentationFormat>Widescreen</PresentationFormat>
  <Paragraphs>62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</vt:lpstr>
      <vt:lpstr>Sitka Display Semibold</vt:lpstr>
      <vt:lpstr>Office Theme</vt:lpstr>
      <vt:lpstr>PowerPoint Presentation</vt:lpstr>
      <vt:lpstr>Work Flow</vt:lpstr>
      <vt:lpstr>Technologies Used</vt:lpstr>
      <vt:lpstr>API Integrated</vt:lpstr>
      <vt:lpstr>Users</vt:lpstr>
      <vt:lpstr>Admin</vt:lpstr>
      <vt:lpstr>Home Page</vt:lpstr>
      <vt:lpstr>About Us</vt:lpstr>
      <vt:lpstr>Contact Page</vt:lpstr>
      <vt:lpstr>Products Page</vt:lpstr>
      <vt:lpstr>Login Page</vt:lpstr>
      <vt:lpstr>Registration Page</vt:lpstr>
      <vt:lpstr>Profile Page</vt:lpstr>
      <vt:lpstr>Update Password Page</vt:lpstr>
      <vt:lpstr>My Cart Page</vt:lpstr>
      <vt:lpstr>My Orders Page</vt:lpstr>
      <vt:lpstr>Shipping Address Page</vt:lpstr>
      <vt:lpstr>Order Summary Page</vt:lpstr>
      <vt:lpstr>Payment Details Page</vt:lpstr>
      <vt:lpstr>Order success Page</vt:lpstr>
      <vt:lpstr>Admin Dashboard Page</vt:lpstr>
      <vt:lpstr>View Products Page (Admin)</vt:lpstr>
      <vt:lpstr>View/Update Orders Page (Admin)</vt:lpstr>
      <vt:lpstr>View Users Page (Admin)</vt:lpstr>
      <vt:lpstr>Add Product (Admin)</vt:lpstr>
      <vt:lpstr>Process Order (Admin)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Santosha Nagaratnakar Chakkapalli</dc:creator>
  <cp:lastModifiedBy>Santosha Nagaratnakar Chakkapalli</cp:lastModifiedBy>
  <cp:revision>1</cp:revision>
  <dcterms:created xsi:type="dcterms:W3CDTF">2023-12-07T16:54:56Z</dcterms:created>
  <dcterms:modified xsi:type="dcterms:W3CDTF">2023-12-07T19:06:53Z</dcterms:modified>
</cp:coreProperties>
</file>